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7380288" cy="1033145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 roundtripDataSignature="AMtx7mjH1HNrY2aYaxCPx/9i7HOiAzZw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17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070100" y="744538"/>
            <a:ext cx="26590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53522" y="1690819"/>
            <a:ext cx="6273245" cy="359687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43"/>
              <a:buFont typeface="Calibri"/>
              <a:buNone/>
              <a:defRPr sz="484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922536" y="5426403"/>
            <a:ext cx="5535216" cy="249437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07"/>
              </a:spcBef>
              <a:spcAft>
                <a:spcPts val="0"/>
              </a:spcAft>
              <a:buClr>
                <a:schemeClr val="dk1"/>
              </a:buClr>
              <a:buSzPts val="1937"/>
              <a:buNone/>
              <a:defRPr sz="1937"/>
            </a:lvl1pPr>
            <a:lvl2pPr lvl="1" algn="ctr">
              <a:lnSpc>
                <a:spcPct val="90000"/>
              </a:lnSpc>
              <a:spcBef>
                <a:spcPts val="404"/>
              </a:spcBef>
              <a:spcAft>
                <a:spcPts val="0"/>
              </a:spcAft>
              <a:buClr>
                <a:schemeClr val="dk1"/>
              </a:buClr>
              <a:buSzPts val="1614"/>
              <a:buNone/>
              <a:defRPr sz="1614"/>
            </a:lvl2pPr>
            <a:lvl3pPr lvl="2" algn="ctr">
              <a:lnSpc>
                <a:spcPct val="90000"/>
              </a:lnSpc>
              <a:spcBef>
                <a:spcPts val="404"/>
              </a:spcBef>
              <a:spcAft>
                <a:spcPts val="0"/>
              </a:spcAft>
              <a:buClr>
                <a:schemeClr val="dk1"/>
              </a:buClr>
              <a:buSzPts val="1453"/>
              <a:buNone/>
              <a:defRPr sz="1453"/>
            </a:lvl3pPr>
            <a:lvl4pPr lvl="3" algn="ctr">
              <a:lnSpc>
                <a:spcPct val="90000"/>
              </a:lnSpc>
              <a:spcBef>
                <a:spcPts val="404"/>
              </a:spcBef>
              <a:spcAft>
                <a:spcPts val="0"/>
              </a:spcAft>
              <a:buClr>
                <a:schemeClr val="dk1"/>
              </a:buClr>
              <a:buSzPts val="1291"/>
              <a:buNone/>
              <a:defRPr sz="1291"/>
            </a:lvl4pPr>
            <a:lvl5pPr lvl="4" algn="ctr">
              <a:lnSpc>
                <a:spcPct val="90000"/>
              </a:lnSpc>
              <a:spcBef>
                <a:spcPts val="404"/>
              </a:spcBef>
              <a:spcAft>
                <a:spcPts val="0"/>
              </a:spcAft>
              <a:buClr>
                <a:schemeClr val="dk1"/>
              </a:buClr>
              <a:buSzPts val="1291"/>
              <a:buNone/>
              <a:defRPr sz="1291"/>
            </a:lvl5pPr>
            <a:lvl6pPr lvl="5" algn="ctr">
              <a:lnSpc>
                <a:spcPct val="90000"/>
              </a:lnSpc>
              <a:spcBef>
                <a:spcPts val="404"/>
              </a:spcBef>
              <a:spcAft>
                <a:spcPts val="0"/>
              </a:spcAft>
              <a:buClr>
                <a:schemeClr val="dk1"/>
              </a:buClr>
              <a:buSzPts val="1291"/>
              <a:buNone/>
              <a:defRPr sz="1291"/>
            </a:lvl6pPr>
            <a:lvl7pPr lvl="6" algn="ctr">
              <a:lnSpc>
                <a:spcPct val="90000"/>
              </a:lnSpc>
              <a:spcBef>
                <a:spcPts val="404"/>
              </a:spcBef>
              <a:spcAft>
                <a:spcPts val="0"/>
              </a:spcAft>
              <a:buClr>
                <a:schemeClr val="dk1"/>
              </a:buClr>
              <a:buSzPts val="1291"/>
              <a:buNone/>
              <a:defRPr sz="1291"/>
            </a:lvl7pPr>
            <a:lvl8pPr lvl="7" algn="ctr">
              <a:lnSpc>
                <a:spcPct val="90000"/>
              </a:lnSpc>
              <a:spcBef>
                <a:spcPts val="404"/>
              </a:spcBef>
              <a:spcAft>
                <a:spcPts val="0"/>
              </a:spcAft>
              <a:buClr>
                <a:schemeClr val="dk1"/>
              </a:buClr>
              <a:buSzPts val="1291"/>
              <a:buNone/>
              <a:defRPr sz="1291"/>
            </a:lvl8pPr>
            <a:lvl9pPr lvl="8" algn="ctr">
              <a:lnSpc>
                <a:spcPct val="90000"/>
              </a:lnSpc>
              <a:spcBef>
                <a:spcPts val="404"/>
              </a:spcBef>
              <a:spcAft>
                <a:spcPts val="0"/>
              </a:spcAft>
              <a:buClr>
                <a:schemeClr val="dk1"/>
              </a:buClr>
              <a:buSzPts val="1291"/>
              <a:buNone/>
              <a:defRPr sz="1291"/>
            </a:lvl9pPr>
          </a:lstStyle>
          <a:p>
            <a:endParaRPr/>
          </a:p>
        </p:txBody>
      </p:sp>
      <p:sp>
        <p:nvSpPr>
          <p:cNvPr id="14" name="Google Shape;14;p3"/>
          <p:cNvSpPr txBox="1">
            <a:spLocks noGrp="1"/>
          </p:cNvSpPr>
          <p:nvPr>
            <p:ph type="dt" idx="10"/>
          </p:nvPr>
        </p:nvSpPr>
        <p:spPr>
          <a:xfrm>
            <a:off x="507395" y="9575726"/>
            <a:ext cx="1660565" cy="55005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2444721" y="9575726"/>
            <a:ext cx="2490847" cy="55005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5212328" y="9575726"/>
            <a:ext cx="1660565" cy="55005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507395" y="550056"/>
            <a:ext cx="6365498" cy="19969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412539" y="2845126"/>
            <a:ext cx="6555210" cy="63654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7"/>
              </a:spcBef>
              <a:spcAft>
                <a:spcPts val="0"/>
              </a:spcAft>
              <a:buClr>
                <a:schemeClr val="dk1"/>
              </a:buClr>
              <a:buSzPts val="1800"/>
              <a:buChar char="•"/>
              <a:defRPr/>
            </a:lvl1pPr>
            <a:lvl2pPr marL="914400" lvl="1" indent="-342900" algn="l">
              <a:lnSpc>
                <a:spcPct val="90000"/>
              </a:lnSpc>
              <a:spcBef>
                <a:spcPts val="404"/>
              </a:spcBef>
              <a:spcAft>
                <a:spcPts val="0"/>
              </a:spcAft>
              <a:buClr>
                <a:schemeClr val="dk1"/>
              </a:buClr>
              <a:buSzPts val="1800"/>
              <a:buChar char="•"/>
              <a:defRPr/>
            </a:lvl2pPr>
            <a:lvl3pPr marL="1371600" lvl="2" indent="-342900" algn="l">
              <a:lnSpc>
                <a:spcPct val="90000"/>
              </a:lnSpc>
              <a:spcBef>
                <a:spcPts val="404"/>
              </a:spcBef>
              <a:spcAft>
                <a:spcPts val="0"/>
              </a:spcAft>
              <a:buClr>
                <a:schemeClr val="dk1"/>
              </a:buClr>
              <a:buSzPts val="1800"/>
              <a:buChar char="•"/>
              <a:defRPr/>
            </a:lvl3pPr>
            <a:lvl4pPr marL="1828800" lvl="3" indent="-342900" algn="l">
              <a:lnSpc>
                <a:spcPct val="90000"/>
              </a:lnSpc>
              <a:spcBef>
                <a:spcPts val="404"/>
              </a:spcBef>
              <a:spcAft>
                <a:spcPts val="0"/>
              </a:spcAft>
              <a:buClr>
                <a:schemeClr val="dk1"/>
              </a:buClr>
              <a:buSzPts val="1800"/>
              <a:buChar char="•"/>
              <a:defRPr/>
            </a:lvl4pPr>
            <a:lvl5pPr marL="2286000" lvl="4" indent="-342900" algn="l">
              <a:lnSpc>
                <a:spcPct val="90000"/>
              </a:lnSpc>
              <a:spcBef>
                <a:spcPts val="404"/>
              </a:spcBef>
              <a:spcAft>
                <a:spcPts val="0"/>
              </a:spcAft>
              <a:buClr>
                <a:schemeClr val="dk1"/>
              </a:buClr>
              <a:buSzPts val="1800"/>
              <a:buChar char="•"/>
              <a:defRPr/>
            </a:lvl5pPr>
            <a:lvl6pPr marL="2743200" lvl="5" indent="-342900" algn="l">
              <a:lnSpc>
                <a:spcPct val="90000"/>
              </a:lnSpc>
              <a:spcBef>
                <a:spcPts val="404"/>
              </a:spcBef>
              <a:spcAft>
                <a:spcPts val="0"/>
              </a:spcAft>
              <a:buClr>
                <a:schemeClr val="dk1"/>
              </a:buClr>
              <a:buSzPts val="1800"/>
              <a:buChar char="•"/>
              <a:defRPr/>
            </a:lvl6pPr>
            <a:lvl7pPr marL="3200400" lvl="6" indent="-342900" algn="l">
              <a:lnSpc>
                <a:spcPct val="90000"/>
              </a:lnSpc>
              <a:spcBef>
                <a:spcPts val="404"/>
              </a:spcBef>
              <a:spcAft>
                <a:spcPts val="0"/>
              </a:spcAft>
              <a:buClr>
                <a:schemeClr val="dk1"/>
              </a:buClr>
              <a:buSzPts val="1800"/>
              <a:buChar char="•"/>
              <a:defRPr/>
            </a:lvl7pPr>
            <a:lvl8pPr marL="3657600" lvl="7" indent="-342900" algn="l">
              <a:lnSpc>
                <a:spcPct val="90000"/>
              </a:lnSpc>
              <a:spcBef>
                <a:spcPts val="404"/>
              </a:spcBef>
              <a:spcAft>
                <a:spcPts val="0"/>
              </a:spcAft>
              <a:buClr>
                <a:schemeClr val="dk1"/>
              </a:buClr>
              <a:buSzPts val="1800"/>
              <a:buChar char="•"/>
              <a:defRPr/>
            </a:lvl8pPr>
            <a:lvl9pPr marL="4114800" lvl="8" indent="-342900" algn="l">
              <a:lnSpc>
                <a:spcPct val="90000"/>
              </a:lnSpc>
              <a:spcBef>
                <a:spcPts val="404"/>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507395" y="9575726"/>
            <a:ext cx="1660565" cy="55005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2444721" y="9575726"/>
            <a:ext cx="2490847" cy="55005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5212328" y="9575726"/>
            <a:ext cx="1660565" cy="55005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1699494" y="4132080"/>
            <a:ext cx="8755426" cy="15913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529383" y="2586832"/>
            <a:ext cx="8755426" cy="46818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7"/>
              </a:spcBef>
              <a:spcAft>
                <a:spcPts val="0"/>
              </a:spcAft>
              <a:buClr>
                <a:schemeClr val="dk1"/>
              </a:buClr>
              <a:buSzPts val="1800"/>
              <a:buChar char="•"/>
              <a:defRPr/>
            </a:lvl1pPr>
            <a:lvl2pPr marL="914400" lvl="1" indent="-342900" algn="l">
              <a:lnSpc>
                <a:spcPct val="90000"/>
              </a:lnSpc>
              <a:spcBef>
                <a:spcPts val="404"/>
              </a:spcBef>
              <a:spcAft>
                <a:spcPts val="0"/>
              </a:spcAft>
              <a:buClr>
                <a:schemeClr val="dk1"/>
              </a:buClr>
              <a:buSzPts val="1800"/>
              <a:buChar char="•"/>
              <a:defRPr/>
            </a:lvl2pPr>
            <a:lvl3pPr marL="1371600" lvl="2" indent="-342900" algn="l">
              <a:lnSpc>
                <a:spcPct val="90000"/>
              </a:lnSpc>
              <a:spcBef>
                <a:spcPts val="404"/>
              </a:spcBef>
              <a:spcAft>
                <a:spcPts val="0"/>
              </a:spcAft>
              <a:buClr>
                <a:schemeClr val="dk1"/>
              </a:buClr>
              <a:buSzPts val="1800"/>
              <a:buChar char="•"/>
              <a:defRPr/>
            </a:lvl3pPr>
            <a:lvl4pPr marL="1828800" lvl="3" indent="-342900" algn="l">
              <a:lnSpc>
                <a:spcPct val="90000"/>
              </a:lnSpc>
              <a:spcBef>
                <a:spcPts val="404"/>
              </a:spcBef>
              <a:spcAft>
                <a:spcPts val="0"/>
              </a:spcAft>
              <a:buClr>
                <a:schemeClr val="dk1"/>
              </a:buClr>
              <a:buSzPts val="1800"/>
              <a:buChar char="•"/>
              <a:defRPr/>
            </a:lvl4pPr>
            <a:lvl5pPr marL="2286000" lvl="4" indent="-342900" algn="l">
              <a:lnSpc>
                <a:spcPct val="90000"/>
              </a:lnSpc>
              <a:spcBef>
                <a:spcPts val="404"/>
              </a:spcBef>
              <a:spcAft>
                <a:spcPts val="0"/>
              </a:spcAft>
              <a:buClr>
                <a:schemeClr val="dk1"/>
              </a:buClr>
              <a:buSzPts val="1800"/>
              <a:buChar char="•"/>
              <a:defRPr/>
            </a:lvl5pPr>
            <a:lvl6pPr marL="2743200" lvl="5" indent="-342900" algn="l">
              <a:lnSpc>
                <a:spcPct val="90000"/>
              </a:lnSpc>
              <a:spcBef>
                <a:spcPts val="404"/>
              </a:spcBef>
              <a:spcAft>
                <a:spcPts val="0"/>
              </a:spcAft>
              <a:buClr>
                <a:schemeClr val="dk1"/>
              </a:buClr>
              <a:buSzPts val="1800"/>
              <a:buChar char="•"/>
              <a:defRPr/>
            </a:lvl6pPr>
            <a:lvl7pPr marL="3200400" lvl="6" indent="-342900" algn="l">
              <a:lnSpc>
                <a:spcPct val="90000"/>
              </a:lnSpc>
              <a:spcBef>
                <a:spcPts val="404"/>
              </a:spcBef>
              <a:spcAft>
                <a:spcPts val="0"/>
              </a:spcAft>
              <a:buClr>
                <a:schemeClr val="dk1"/>
              </a:buClr>
              <a:buSzPts val="1800"/>
              <a:buChar char="•"/>
              <a:defRPr/>
            </a:lvl7pPr>
            <a:lvl8pPr marL="3657600" lvl="7" indent="-342900" algn="l">
              <a:lnSpc>
                <a:spcPct val="90000"/>
              </a:lnSpc>
              <a:spcBef>
                <a:spcPts val="404"/>
              </a:spcBef>
              <a:spcAft>
                <a:spcPts val="0"/>
              </a:spcAft>
              <a:buClr>
                <a:schemeClr val="dk1"/>
              </a:buClr>
              <a:buSzPts val="1800"/>
              <a:buChar char="•"/>
              <a:defRPr/>
            </a:lvl8pPr>
            <a:lvl9pPr marL="4114800" lvl="8" indent="-342900" algn="l">
              <a:lnSpc>
                <a:spcPct val="90000"/>
              </a:lnSpc>
              <a:spcBef>
                <a:spcPts val="404"/>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507395" y="9575726"/>
            <a:ext cx="1660565" cy="55005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2444721" y="9575726"/>
            <a:ext cx="2490847" cy="55005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5212328" y="9575726"/>
            <a:ext cx="1660565" cy="55005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507395" y="550056"/>
            <a:ext cx="6365498" cy="19969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507395" y="2750270"/>
            <a:ext cx="6365498" cy="65552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7"/>
              </a:spcBef>
              <a:spcAft>
                <a:spcPts val="0"/>
              </a:spcAft>
              <a:buClr>
                <a:schemeClr val="dk1"/>
              </a:buClr>
              <a:buSzPts val="1800"/>
              <a:buChar char="•"/>
              <a:defRPr/>
            </a:lvl1pPr>
            <a:lvl2pPr marL="914400" lvl="1" indent="-342900" algn="l">
              <a:lnSpc>
                <a:spcPct val="90000"/>
              </a:lnSpc>
              <a:spcBef>
                <a:spcPts val="404"/>
              </a:spcBef>
              <a:spcAft>
                <a:spcPts val="0"/>
              </a:spcAft>
              <a:buClr>
                <a:schemeClr val="dk1"/>
              </a:buClr>
              <a:buSzPts val="1800"/>
              <a:buChar char="•"/>
              <a:defRPr/>
            </a:lvl2pPr>
            <a:lvl3pPr marL="1371600" lvl="2" indent="-342900" algn="l">
              <a:lnSpc>
                <a:spcPct val="90000"/>
              </a:lnSpc>
              <a:spcBef>
                <a:spcPts val="404"/>
              </a:spcBef>
              <a:spcAft>
                <a:spcPts val="0"/>
              </a:spcAft>
              <a:buClr>
                <a:schemeClr val="dk1"/>
              </a:buClr>
              <a:buSzPts val="1800"/>
              <a:buChar char="•"/>
              <a:defRPr/>
            </a:lvl3pPr>
            <a:lvl4pPr marL="1828800" lvl="3" indent="-342900" algn="l">
              <a:lnSpc>
                <a:spcPct val="90000"/>
              </a:lnSpc>
              <a:spcBef>
                <a:spcPts val="404"/>
              </a:spcBef>
              <a:spcAft>
                <a:spcPts val="0"/>
              </a:spcAft>
              <a:buClr>
                <a:schemeClr val="dk1"/>
              </a:buClr>
              <a:buSzPts val="1800"/>
              <a:buChar char="•"/>
              <a:defRPr/>
            </a:lvl4pPr>
            <a:lvl5pPr marL="2286000" lvl="4" indent="-342900" algn="l">
              <a:lnSpc>
                <a:spcPct val="90000"/>
              </a:lnSpc>
              <a:spcBef>
                <a:spcPts val="404"/>
              </a:spcBef>
              <a:spcAft>
                <a:spcPts val="0"/>
              </a:spcAft>
              <a:buClr>
                <a:schemeClr val="dk1"/>
              </a:buClr>
              <a:buSzPts val="1800"/>
              <a:buChar char="•"/>
              <a:defRPr/>
            </a:lvl5pPr>
            <a:lvl6pPr marL="2743200" lvl="5" indent="-342900" algn="l">
              <a:lnSpc>
                <a:spcPct val="90000"/>
              </a:lnSpc>
              <a:spcBef>
                <a:spcPts val="404"/>
              </a:spcBef>
              <a:spcAft>
                <a:spcPts val="0"/>
              </a:spcAft>
              <a:buClr>
                <a:schemeClr val="dk1"/>
              </a:buClr>
              <a:buSzPts val="1800"/>
              <a:buChar char="•"/>
              <a:defRPr/>
            </a:lvl6pPr>
            <a:lvl7pPr marL="3200400" lvl="6" indent="-342900" algn="l">
              <a:lnSpc>
                <a:spcPct val="90000"/>
              </a:lnSpc>
              <a:spcBef>
                <a:spcPts val="404"/>
              </a:spcBef>
              <a:spcAft>
                <a:spcPts val="0"/>
              </a:spcAft>
              <a:buClr>
                <a:schemeClr val="dk1"/>
              </a:buClr>
              <a:buSzPts val="1800"/>
              <a:buChar char="•"/>
              <a:defRPr/>
            </a:lvl7pPr>
            <a:lvl8pPr marL="3657600" lvl="7" indent="-342900" algn="l">
              <a:lnSpc>
                <a:spcPct val="90000"/>
              </a:lnSpc>
              <a:spcBef>
                <a:spcPts val="404"/>
              </a:spcBef>
              <a:spcAft>
                <a:spcPts val="0"/>
              </a:spcAft>
              <a:buClr>
                <a:schemeClr val="dk1"/>
              </a:buClr>
              <a:buSzPts val="1800"/>
              <a:buChar char="•"/>
              <a:defRPr/>
            </a:lvl8pPr>
            <a:lvl9pPr marL="4114800" lvl="8" indent="-342900" algn="l">
              <a:lnSpc>
                <a:spcPct val="90000"/>
              </a:lnSpc>
              <a:spcBef>
                <a:spcPts val="404"/>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507395" y="9575726"/>
            <a:ext cx="1660565" cy="55005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444721" y="9575726"/>
            <a:ext cx="2490847" cy="55005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5212328" y="9575726"/>
            <a:ext cx="1660565" cy="55005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503552" y="2575691"/>
            <a:ext cx="6365498" cy="429759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43"/>
              <a:buFont typeface="Calibri"/>
              <a:buNone/>
              <a:defRPr sz="484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503552" y="6913943"/>
            <a:ext cx="6365498" cy="22600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7"/>
              </a:spcBef>
              <a:spcAft>
                <a:spcPts val="0"/>
              </a:spcAft>
              <a:buClr>
                <a:schemeClr val="dk1"/>
              </a:buClr>
              <a:buSzPts val="1937"/>
              <a:buNone/>
              <a:defRPr sz="1937">
                <a:solidFill>
                  <a:schemeClr val="dk1"/>
                </a:solidFill>
              </a:defRPr>
            </a:lvl1pPr>
            <a:lvl2pPr marL="914400" lvl="1" indent="-228600" algn="l">
              <a:lnSpc>
                <a:spcPct val="90000"/>
              </a:lnSpc>
              <a:spcBef>
                <a:spcPts val="404"/>
              </a:spcBef>
              <a:spcAft>
                <a:spcPts val="0"/>
              </a:spcAft>
              <a:buClr>
                <a:srgbClr val="888888"/>
              </a:buClr>
              <a:buSzPts val="1614"/>
              <a:buNone/>
              <a:defRPr sz="1614">
                <a:solidFill>
                  <a:srgbClr val="888888"/>
                </a:solidFill>
              </a:defRPr>
            </a:lvl2pPr>
            <a:lvl3pPr marL="1371600" lvl="2" indent="-228600" algn="l">
              <a:lnSpc>
                <a:spcPct val="90000"/>
              </a:lnSpc>
              <a:spcBef>
                <a:spcPts val="404"/>
              </a:spcBef>
              <a:spcAft>
                <a:spcPts val="0"/>
              </a:spcAft>
              <a:buClr>
                <a:srgbClr val="888888"/>
              </a:buClr>
              <a:buSzPts val="1453"/>
              <a:buNone/>
              <a:defRPr sz="1453">
                <a:solidFill>
                  <a:srgbClr val="888888"/>
                </a:solidFill>
              </a:defRPr>
            </a:lvl3pPr>
            <a:lvl4pPr marL="1828800" lvl="3" indent="-228600" algn="l">
              <a:lnSpc>
                <a:spcPct val="90000"/>
              </a:lnSpc>
              <a:spcBef>
                <a:spcPts val="404"/>
              </a:spcBef>
              <a:spcAft>
                <a:spcPts val="0"/>
              </a:spcAft>
              <a:buClr>
                <a:srgbClr val="888888"/>
              </a:buClr>
              <a:buSzPts val="1291"/>
              <a:buNone/>
              <a:defRPr sz="1291">
                <a:solidFill>
                  <a:srgbClr val="888888"/>
                </a:solidFill>
              </a:defRPr>
            </a:lvl4pPr>
            <a:lvl5pPr marL="2286000" lvl="4" indent="-228600" algn="l">
              <a:lnSpc>
                <a:spcPct val="90000"/>
              </a:lnSpc>
              <a:spcBef>
                <a:spcPts val="404"/>
              </a:spcBef>
              <a:spcAft>
                <a:spcPts val="0"/>
              </a:spcAft>
              <a:buClr>
                <a:srgbClr val="888888"/>
              </a:buClr>
              <a:buSzPts val="1291"/>
              <a:buNone/>
              <a:defRPr sz="1291">
                <a:solidFill>
                  <a:srgbClr val="888888"/>
                </a:solidFill>
              </a:defRPr>
            </a:lvl5pPr>
            <a:lvl6pPr marL="2743200" lvl="5" indent="-228600" algn="l">
              <a:lnSpc>
                <a:spcPct val="90000"/>
              </a:lnSpc>
              <a:spcBef>
                <a:spcPts val="404"/>
              </a:spcBef>
              <a:spcAft>
                <a:spcPts val="0"/>
              </a:spcAft>
              <a:buClr>
                <a:srgbClr val="888888"/>
              </a:buClr>
              <a:buSzPts val="1291"/>
              <a:buNone/>
              <a:defRPr sz="1291">
                <a:solidFill>
                  <a:srgbClr val="888888"/>
                </a:solidFill>
              </a:defRPr>
            </a:lvl6pPr>
            <a:lvl7pPr marL="3200400" lvl="6" indent="-228600" algn="l">
              <a:lnSpc>
                <a:spcPct val="90000"/>
              </a:lnSpc>
              <a:spcBef>
                <a:spcPts val="404"/>
              </a:spcBef>
              <a:spcAft>
                <a:spcPts val="0"/>
              </a:spcAft>
              <a:buClr>
                <a:srgbClr val="888888"/>
              </a:buClr>
              <a:buSzPts val="1291"/>
              <a:buNone/>
              <a:defRPr sz="1291">
                <a:solidFill>
                  <a:srgbClr val="888888"/>
                </a:solidFill>
              </a:defRPr>
            </a:lvl7pPr>
            <a:lvl8pPr marL="3657600" lvl="7" indent="-228600" algn="l">
              <a:lnSpc>
                <a:spcPct val="90000"/>
              </a:lnSpc>
              <a:spcBef>
                <a:spcPts val="404"/>
              </a:spcBef>
              <a:spcAft>
                <a:spcPts val="0"/>
              </a:spcAft>
              <a:buClr>
                <a:srgbClr val="888888"/>
              </a:buClr>
              <a:buSzPts val="1291"/>
              <a:buNone/>
              <a:defRPr sz="1291">
                <a:solidFill>
                  <a:srgbClr val="888888"/>
                </a:solidFill>
              </a:defRPr>
            </a:lvl8pPr>
            <a:lvl9pPr marL="4114800" lvl="8" indent="-228600" algn="l">
              <a:lnSpc>
                <a:spcPct val="90000"/>
              </a:lnSpc>
              <a:spcBef>
                <a:spcPts val="404"/>
              </a:spcBef>
              <a:spcAft>
                <a:spcPts val="0"/>
              </a:spcAft>
              <a:buClr>
                <a:srgbClr val="888888"/>
              </a:buClr>
              <a:buSzPts val="1291"/>
              <a:buNone/>
              <a:defRPr sz="1291">
                <a:solidFill>
                  <a:srgbClr val="888888"/>
                </a:solidFill>
              </a:defRPr>
            </a:lvl9pPr>
          </a:lstStyle>
          <a:p>
            <a:endParaRPr/>
          </a:p>
        </p:txBody>
      </p:sp>
      <p:sp>
        <p:nvSpPr>
          <p:cNvPr id="26" name="Google Shape;26;p5"/>
          <p:cNvSpPr txBox="1">
            <a:spLocks noGrp="1"/>
          </p:cNvSpPr>
          <p:nvPr>
            <p:ph type="dt" idx="10"/>
          </p:nvPr>
        </p:nvSpPr>
        <p:spPr>
          <a:xfrm>
            <a:off x="507395" y="9575726"/>
            <a:ext cx="1660565" cy="55005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2444721" y="9575726"/>
            <a:ext cx="2490847" cy="55005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5212328" y="9575726"/>
            <a:ext cx="1660565" cy="55005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507395" y="550056"/>
            <a:ext cx="6365498" cy="19969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507395" y="2750270"/>
            <a:ext cx="3136622" cy="65552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7"/>
              </a:spcBef>
              <a:spcAft>
                <a:spcPts val="0"/>
              </a:spcAft>
              <a:buClr>
                <a:schemeClr val="dk1"/>
              </a:buClr>
              <a:buSzPts val="1800"/>
              <a:buChar char="•"/>
              <a:defRPr/>
            </a:lvl1pPr>
            <a:lvl2pPr marL="914400" lvl="1" indent="-342900" algn="l">
              <a:lnSpc>
                <a:spcPct val="90000"/>
              </a:lnSpc>
              <a:spcBef>
                <a:spcPts val="404"/>
              </a:spcBef>
              <a:spcAft>
                <a:spcPts val="0"/>
              </a:spcAft>
              <a:buClr>
                <a:schemeClr val="dk1"/>
              </a:buClr>
              <a:buSzPts val="1800"/>
              <a:buChar char="•"/>
              <a:defRPr/>
            </a:lvl2pPr>
            <a:lvl3pPr marL="1371600" lvl="2" indent="-342900" algn="l">
              <a:lnSpc>
                <a:spcPct val="90000"/>
              </a:lnSpc>
              <a:spcBef>
                <a:spcPts val="404"/>
              </a:spcBef>
              <a:spcAft>
                <a:spcPts val="0"/>
              </a:spcAft>
              <a:buClr>
                <a:schemeClr val="dk1"/>
              </a:buClr>
              <a:buSzPts val="1800"/>
              <a:buChar char="•"/>
              <a:defRPr/>
            </a:lvl3pPr>
            <a:lvl4pPr marL="1828800" lvl="3" indent="-342900" algn="l">
              <a:lnSpc>
                <a:spcPct val="90000"/>
              </a:lnSpc>
              <a:spcBef>
                <a:spcPts val="404"/>
              </a:spcBef>
              <a:spcAft>
                <a:spcPts val="0"/>
              </a:spcAft>
              <a:buClr>
                <a:schemeClr val="dk1"/>
              </a:buClr>
              <a:buSzPts val="1800"/>
              <a:buChar char="•"/>
              <a:defRPr/>
            </a:lvl4pPr>
            <a:lvl5pPr marL="2286000" lvl="4" indent="-342900" algn="l">
              <a:lnSpc>
                <a:spcPct val="90000"/>
              </a:lnSpc>
              <a:spcBef>
                <a:spcPts val="404"/>
              </a:spcBef>
              <a:spcAft>
                <a:spcPts val="0"/>
              </a:spcAft>
              <a:buClr>
                <a:schemeClr val="dk1"/>
              </a:buClr>
              <a:buSzPts val="1800"/>
              <a:buChar char="•"/>
              <a:defRPr/>
            </a:lvl5pPr>
            <a:lvl6pPr marL="2743200" lvl="5" indent="-342900" algn="l">
              <a:lnSpc>
                <a:spcPct val="90000"/>
              </a:lnSpc>
              <a:spcBef>
                <a:spcPts val="404"/>
              </a:spcBef>
              <a:spcAft>
                <a:spcPts val="0"/>
              </a:spcAft>
              <a:buClr>
                <a:schemeClr val="dk1"/>
              </a:buClr>
              <a:buSzPts val="1800"/>
              <a:buChar char="•"/>
              <a:defRPr/>
            </a:lvl6pPr>
            <a:lvl7pPr marL="3200400" lvl="6" indent="-342900" algn="l">
              <a:lnSpc>
                <a:spcPct val="90000"/>
              </a:lnSpc>
              <a:spcBef>
                <a:spcPts val="404"/>
              </a:spcBef>
              <a:spcAft>
                <a:spcPts val="0"/>
              </a:spcAft>
              <a:buClr>
                <a:schemeClr val="dk1"/>
              </a:buClr>
              <a:buSzPts val="1800"/>
              <a:buChar char="•"/>
              <a:defRPr/>
            </a:lvl7pPr>
            <a:lvl8pPr marL="3657600" lvl="7" indent="-342900" algn="l">
              <a:lnSpc>
                <a:spcPct val="90000"/>
              </a:lnSpc>
              <a:spcBef>
                <a:spcPts val="404"/>
              </a:spcBef>
              <a:spcAft>
                <a:spcPts val="0"/>
              </a:spcAft>
              <a:buClr>
                <a:schemeClr val="dk1"/>
              </a:buClr>
              <a:buSzPts val="1800"/>
              <a:buChar char="•"/>
              <a:defRPr/>
            </a:lvl8pPr>
            <a:lvl9pPr marL="4114800" lvl="8" indent="-342900" algn="l">
              <a:lnSpc>
                <a:spcPct val="90000"/>
              </a:lnSpc>
              <a:spcBef>
                <a:spcPts val="404"/>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3736271" y="2750270"/>
            <a:ext cx="3136622" cy="65552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7"/>
              </a:spcBef>
              <a:spcAft>
                <a:spcPts val="0"/>
              </a:spcAft>
              <a:buClr>
                <a:schemeClr val="dk1"/>
              </a:buClr>
              <a:buSzPts val="1800"/>
              <a:buChar char="•"/>
              <a:defRPr/>
            </a:lvl1pPr>
            <a:lvl2pPr marL="914400" lvl="1" indent="-342900" algn="l">
              <a:lnSpc>
                <a:spcPct val="90000"/>
              </a:lnSpc>
              <a:spcBef>
                <a:spcPts val="404"/>
              </a:spcBef>
              <a:spcAft>
                <a:spcPts val="0"/>
              </a:spcAft>
              <a:buClr>
                <a:schemeClr val="dk1"/>
              </a:buClr>
              <a:buSzPts val="1800"/>
              <a:buChar char="•"/>
              <a:defRPr/>
            </a:lvl2pPr>
            <a:lvl3pPr marL="1371600" lvl="2" indent="-342900" algn="l">
              <a:lnSpc>
                <a:spcPct val="90000"/>
              </a:lnSpc>
              <a:spcBef>
                <a:spcPts val="404"/>
              </a:spcBef>
              <a:spcAft>
                <a:spcPts val="0"/>
              </a:spcAft>
              <a:buClr>
                <a:schemeClr val="dk1"/>
              </a:buClr>
              <a:buSzPts val="1800"/>
              <a:buChar char="•"/>
              <a:defRPr/>
            </a:lvl3pPr>
            <a:lvl4pPr marL="1828800" lvl="3" indent="-342900" algn="l">
              <a:lnSpc>
                <a:spcPct val="90000"/>
              </a:lnSpc>
              <a:spcBef>
                <a:spcPts val="404"/>
              </a:spcBef>
              <a:spcAft>
                <a:spcPts val="0"/>
              </a:spcAft>
              <a:buClr>
                <a:schemeClr val="dk1"/>
              </a:buClr>
              <a:buSzPts val="1800"/>
              <a:buChar char="•"/>
              <a:defRPr/>
            </a:lvl4pPr>
            <a:lvl5pPr marL="2286000" lvl="4" indent="-342900" algn="l">
              <a:lnSpc>
                <a:spcPct val="90000"/>
              </a:lnSpc>
              <a:spcBef>
                <a:spcPts val="404"/>
              </a:spcBef>
              <a:spcAft>
                <a:spcPts val="0"/>
              </a:spcAft>
              <a:buClr>
                <a:schemeClr val="dk1"/>
              </a:buClr>
              <a:buSzPts val="1800"/>
              <a:buChar char="•"/>
              <a:defRPr/>
            </a:lvl5pPr>
            <a:lvl6pPr marL="2743200" lvl="5" indent="-342900" algn="l">
              <a:lnSpc>
                <a:spcPct val="90000"/>
              </a:lnSpc>
              <a:spcBef>
                <a:spcPts val="404"/>
              </a:spcBef>
              <a:spcAft>
                <a:spcPts val="0"/>
              </a:spcAft>
              <a:buClr>
                <a:schemeClr val="dk1"/>
              </a:buClr>
              <a:buSzPts val="1800"/>
              <a:buChar char="•"/>
              <a:defRPr/>
            </a:lvl6pPr>
            <a:lvl7pPr marL="3200400" lvl="6" indent="-342900" algn="l">
              <a:lnSpc>
                <a:spcPct val="90000"/>
              </a:lnSpc>
              <a:spcBef>
                <a:spcPts val="404"/>
              </a:spcBef>
              <a:spcAft>
                <a:spcPts val="0"/>
              </a:spcAft>
              <a:buClr>
                <a:schemeClr val="dk1"/>
              </a:buClr>
              <a:buSzPts val="1800"/>
              <a:buChar char="•"/>
              <a:defRPr/>
            </a:lvl7pPr>
            <a:lvl8pPr marL="3657600" lvl="7" indent="-342900" algn="l">
              <a:lnSpc>
                <a:spcPct val="90000"/>
              </a:lnSpc>
              <a:spcBef>
                <a:spcPts val="404"/>
              </a:spcBef>
              <a:spcAft>
                <a:spcPts val="0"/>
              </a:spcAft>
              <a:buClr>
                <a:schemeClr val="dk1"/>
              </a:buClr>
              <a:buSzPts val="1800"/>
              <a:buChar char="•"/>
              <a:defRPr/>
            </a:lvl8pPr>
            <a:lvl9pPr marL="4114800" lvl="8" indent="-342900" algn="l">
              <a:lnSpc>
                <a:spcPct val="90000"/>
              </a:lnSpc>
              <a:spcBef>
                <a:spcPts val="404"/>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507395" y="9575726"/>
            <a:ext cx="1660565" cy="55005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2444721" y="9575726"/>
            <a:ext cx="2490847" cy="55005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5212328" y="9575726"/>
            <a:ext cx="1660565" cy="55005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508356" y="550056"/>
            <a:ext cx="6365498" cy="19969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08357" y="2532641"/>
            <a:ext cx="3122207" cy="124120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07"/>
              </a:spcBef>
              <a:spcAft>
                <a:spcPts val="0"/>
              </a:spcAft>
              <a:buClr>
                <a:schemeClr val="dk1"/>
              </a:buClr>
              <a:buSzPts val="1937"/>
              <a:buNone/>
              <a:defRPr sz="1937" b="1"/>
            </a:lvl1pPr>
            <a:lvl2pPr marL="914400" lvl="1" indent="-228600" algn="l">
              <a:lnSpc>
                <a:spcPct val="90000"/>
              </a:lnSpc>
              <a:spcBef>
                <a:spcPts val="404"/>
              </a:spcBef>
              <a:spcAft>
                <a:spcPts val="0"/>
              </a:spcAft>
              <a:buClr>
                <a:schemeClr val="dk1"/>
              </a:buClr>
              <a:buSzPts val="1614"/>
              <a:buNone/>
              <a:defRPr sz="1614" b="1"/>
            </a:lvl2pPr>
            <a:lvl3pPr marL="1371600" lvl="2" indent="-228600" algn="l">
              <a:lnSpc>
                <a:spcPct val="90000"/>
              </a:lnSpc>
              <a:spcBef>
                <a:spcPts val="404"/>
              </a:spcBef>
              <a:spcAft>
                <a:spcPts val="0"/>
              </a:spcAft>
              <a:buClr>
                <a:schemeClr val="dk1"/>
              </a:buClr>
              <a:buSzPts val="1453"/>
              <a:buNone/>
              <a:defRPr sz="1453" b="1"/>
            </a:lvl3pPr>
            <a:lvl4pPr marL="1828800" lvl="3" indent="-228600" algn="l">
              <a:lnSpc>
                <a:spcPct val="90000"/>
              </a:lnSpc>
              <a:spcBef>
                <a:spcPts val="404"/>
              </a:spcBef>
              <a:spcAft>
                <a:spcPts val="0"/>
              </a:spcAft>
              <a:buClr>
                <a:schemeClr val="dk1"/>
              </a:buClr>
              <a:buSzPts val="1291"/>
              <a:buNone/>
              <a:defRPr sz="1291" b="1"/>
            </a:lvl4pPr>
            <a:lvl5pPr marL="2286000" lvl="4" indent="-228600" algn="l">
              <a:lnSpc>
                <a:spcPct val="90000"/>
              </a:lnSpc>
              <a:spcBef>
                <a:spcPts val="404"/>
              </a:spcBef>
              <a:spcAft>
                <a:spcPts val="0"/>
              </a:spcAft>
              <a:buClr>
                <a:schemeClr val="dk1"/>
              </a:buClr>
              <a:buSzPts val="1291"/>
              <a:buNone/>
              <a:defRPr sz="1291" b="1"/>
            </a:lvl5pPr>
            <a:lvl6pPr marL="2743200" lvl="5" indent="-228600" algn="l">
              <a:lnSpc>
                <a:spcPct val="90000"/>
              </a:lnSpc>
              <a:spcBef>
                <a:spcPts val="404"/>
              </a:spcBef>
              <a:spcAft>
                <a:spcPts val="0"/>
              </a:spcAft>
              <a:buClr>
                <a:schemeClr val="dk1"/>
              </a:buClr>
              <a:buSzPts val="1291"/>
              <a:buNone/>
              <a:defRPr sz="1291" b="1"/>
            </a:lvl6pPr>
            <a:lvl7pPr marL="3200400" lvl="6" indent="-228600" algn="l">
              <a:lnSpc>
                <a:spcPct val="90000"/>
              </a:lnSpc>
              <a:spcBef>
                <a:spcPts val="404"/>
              </a:spcBef>
              <a:spcAft>
                <a:spcPts val="0"/>
              </a:spcAft>
              <a:buClr>
                <a:schemeClr val="dk1"/>
              </a:buClr>
              <a:buSzPts val="1291"/>
              <a:buNone/>
              <a:defRPr sz="1291" b="1"/>
            </a:lvl7pPr>
            <a:lvl8pPr marL="3657600" lvl="7" indent="-228600" algn="l">
              <a:lnSpc>
                <a:spcPct val="90000"/>
              </a:lnSpc>
              <a:spcBef>
                <a:spcPts val="404"/>
              </a:spcBef>
              <a:spcAft>
                <a:spcPts val="0"/>
              </a:spcAft>
              <a:buClr>
                <a:schemeClr val="dk1"/>
              </a:buClr>
              <a:buSzPts val="1291"/>
              <a:buNone/>
              <a:defRPr sz="1291" b="1"/>
            </a:lvl8pPr>
            <a:lvl9pPr marL="4114800" lvl="8" indent="-228600" algn="l">
              <a:lnSpc>
                <a:spcPct val="90000"/>
              </a:lnSpc>
              <a:spcBef>
                <a:spcPts val="404"/>
              </a:spcBef>
              <a:spcAft>
                <a:spcPts val="0"/>
              </a:spcAft>
              <a:buClr>
                <a:schemeClr val="dk1"/>
              </a:buClr>
              <a:buSzPts val="1291"/>
              <a:buNone/>
              <a:defRPr sz="1291" b="1"/>
            </a:lvl9pPr>
          </a:lstStyle>
          <a:p>
            <a:endParaRPr/>
          </a:p>
        </p:txBody>
      </p:sp>
      <p:sp>
        <p:nvSpPr>
          <p:cNvPr id="39" name="Google Shape;39;p7"/>
          <p:cNvSpPr txBox="1">
            <a:spLocks noGrp="1"/>
          </p:cNvSpPr>
          <p:nvPr>
            <p:ph type="body" idx="2"/>
          </p:nvPr>
        </p:nvSpPr>
        <p:spPr>
          <a:xfrm>
            <a:off x="508357" y="3773849"/>
            <a:ext cx="3122207" cy="555076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7"/>
              </a:spcBef>
              <a:spcAft>
                <a:spcPts val="0"/>
              </a:spcAft>
              <a:buClr>
                <a:schemeClr val="dk1"/>
              </a:buClr>
              <a:buSzPts val="1800"/>
              <a:buChar char="•"/>
              <a:defRPr/>
            </a:lvl1pPr>
            <a:lvl2pPr marL="914400" lvl="1" indent="-342900" algn="l">
              <a:lnSpc>
                <a:spcPct val="90000"/>
              </a:lnSpc>
              <a:spcBef>
                <a:spcPts val="404"/>
              </a:spcBef>
              <a:spcAft>
                <a:spcPts val="0"/>
              </a:spcAft>
              <a:buClr>
                <a:schemeClr val="dk1"/>
              </a:buClr>
              <a:buSzPts val="1800"/>
              <a:buChar char="•"/>
              <a:defRPr/>
            </a:lvl2pPr>
            <a:lvl3pPr marL="1371600" lvl="2" indent="-342900" algn="l">
              <a:lnSpc>
                <a:spcPct val="90000"/>
              </a:lnSpc>
              <a:spcBef>
                <a:spcPts val="404"/>
              </a:spcBef>
              <a:spcAft>
                <a:spcPts val="0"/>
              </a:spcAft>
              <a:buClr>
                <a:schemeClr val="dk1"/>
              </a:buClr>
              <a:buSzPts val="1800"/>
              <a:buChar char="•"/>
              <a:defRPr/>
            </a:lvl3pPr>
            <a:lvl4pPr marL="1828800" lvl="3" indent="-342900" algn="l">
              <a:lnSpc>
                <a:spcPct val="90000"/>
              </a:lnSpc>
              <a:spcBef>
                <a:spcPts val="404"/>
              </a:spcBef>
              <a:spcAft>
                <a:spcPts val="0"/>
              </a:spcAft>
              <a:buClr>
                <a:schemeClr val="dk1"/>
              </a:buClr>
              <a:buSzPts val="1800"/>
              <a:buChar char="•"/>
              <a:defRPr/>
            </a:lvl4pPr>
            <a:lvl5pPr marL="2286000" lvl="4" indent="-342900" algn="l">
              <a:lnSpc>
                <a:spcPct val="90000"/>
              </a:lnSpc>
              <a:spcBef>
                <a:spcPts val="404"/>
              </a:spcBef>
              <a:spcAft>
                <a:spcPts val="0"/>
              </a:spcAft>
              <a:buClr>
                <a:schemeClr val="dk1"/>
              </a:buClr>
              <a:buSzPts val="1800"/>
              <a:buChar char="•"/>
              <a:defRPr/>
            </a:lvl5pPr>
            <a:lvl6pPr marL="2743200" lvl="5" indent="-342900" algn="l">
              <a:lnSpc>
                <a:spcPct val="90000"/>
              </a:lnSpc>
              <a:spcBef>
                <a:spcPts val="404"/>
              </a:spcBef>
              <a:spcAft>
                <a:spcPts val="0"/>
              </a:spcAft>
              <a:buClr>
                <a:schemeClr val="dk1"/>
              </a:buClr>
              <a:buSzPts val="1800"/>
              <a:buChar char="•"/>
              <a:defRPr/>
            </a:lvl6pPr>
            <a:lvl7pPr marL="3200400" lvl="6" indent="-342900" algn="l">
              <a:lnSpc>
                <a:spcPct val="90000"/>
              </a:lnSpc>
              <a:spcBef>
                <a:spcPts val="404"/>
              </a:spcBef>
              <a:spcAft>
                <a:spcPts val="0"/>
              </a:spcAft>
              <a:buClr>
                <a:schemeClr val="dk1"/>
              </a:buClr>
              <a:buSzPts val="1800"/>
              <a:buChar char="•"/>
              <a:defRPr/>
            </a:lvl7pPr>
            <a:lvl8pPr marL="3657600" lvl="7" indent="-342900" algn="l">
              <a:lnSpc>
                <a:spcPct val="90000"/>
              </a:lnSpc>
              <a:spcBef>
                <a:spcPts val="404"/>
              </a:spcBef>
              <a:spcAft>
                <a:spcPts val="0"/>
              </a:spcAft>
              <a:buClr>
                <a:schemeClr val="dk1"/>
              </a:buClr>
              <a:buSzPts val="1800"/>
              <a:buChar char="•"/>
              <a:defRPr/>
            </a:lvl8pPr>
            <a:lvl9pPr marL="4114800" lvl="8" indent="-342900" algn="l">
              <a:lnSpc>
                <a:spcPct val="90000"/>
              </a:lnSpc>
              <a:spcBef>
                <a:spcPts val="404"/>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3736271" y="2532641"/>
            <a:ext cx="3137584" cy="124120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07"/>
              </a:spcBef>
              <a:spcAft>
                <a:spcPts val="0"/>
              </a:spcAft>
              <a:buClr>
                <a:schemeClr val="dk1"/>
              </a:buClr>
              <a:buSzPts val="1937"/>
              <a:buNone/>
              <a:defRPr sz="1937" b="1"/>
            </a:lvl1pPr>
            <a:lvl2pPr marL="914400" lvl="1" indent="-228600" algn="l">
              <a:lnSpc>
                <a:spcPct val="90000"/>
              </a:lnSpc>
              <a:spcBef>
                <a:spcPts val="404"/>
              </a:spcBef>
              <a:spcAft>
                <a:spcPts val="0"/>
              </a:spcAft>
              <a:buClr>
                <a:schemeClr val="dk1"/>
              </a:buClr>
              <a:buSzPts val="1614"/>
              <a:buNone/>
              <a:defRPr sz="1614" b="1"/>
            </a:lvl2pPr>
            <a:lvl3pPr marL="1371600" lvl="2" indent="-228600" algn="l">
              <a:lnSpc>
                <a:spcPct val="90000"/>
              </a:lnSpc>
              <a:spcBef>
                <a:spcPts val="404"/>
              </a:spcBef>
              <a:spcAft>
                <a:spcPts val="0"/>
              </a:spcAft>
              <a:buClr>
                <a:schemeClr val="dk1"/>
              </a:buClr>
              <a:buSzPts val="1453"/>
              <a:buNone/>
              <a:defRPr sz="1453" b="1"/>
            </a:lvl3pPr>
            <a:lvl4pPr marL="1828800" lvl="3" indent="-228600" algn="l">
              <a:lnSpc>
                <a:spcPct val="90000"/>
              </a:lnSpc>
              <a:spcBef>
                <a:spcPts val="404"/>
              </a:spcBef>
              <a:spcAft>
                <a:spcPts val="0"/>
              </a:spcAft>
              <a:buClr>
                <a:schemeClr val="dk1"/>
              </a:buClr>
              <a:buSzPts val="1291"/>
              <a:buNone/>
              <a:defRPr sz="1291" b="1"/>
            </a:lvl4pPr>
            <a:lvl5pPr marL="2286000" lvl="4" indent="-228600" algn="l">
              <a:lnSpc>
                <a:spcPct val="90000"/>
              </a:lnSpc>
              <a:spcBef>
                <a:spcPts val="404"/>
              </a:spcBef>
              <a:spcAft>
                <a:spcPts val="0"/>
              </a:spcAft>
              <a:buClr>
                <a:schemeClr val="dk1"/>
              </a:buClr>
              <a:buSzPts val="1291"/>
              <a:buNone/>
              <a:defRPr sz="1291" b="1"/>
            </a:lvl5pPr>
            <a:lvl6pPr marL="2743200" lvl="5" indent="-228600" algn="l">
              <a:lnSpc>
                <a:spcPct val="90000"/>
              </a:lnSpc>
              <a:spcBef>
                <a:spcPts val="404"/>
              </a:spcBef>
              <a:spcAft>
                <a:spcPts val="0"/>
              </a:spcAft>
              <a:buClr>
                <a:schemeClr val="dk1"/>
              </a:buClr>
              <a:buSzPts val="1291"/>
              <a:buNone/>
              <a:defRPr sz="1291" b="1"/>
            </a:lvl6pPr>
            <a:lvl7pPr marL="3200400" lvl="6" indent="-228600" algn="l">
              <a:lnSpc>
                <a:spcPct val="90000"/>
              </a:lnSpc>
              <a:spcBef>
                <a:spcPts val="404"/>
              </a:spcBef>
              <a:spcAft>
                <a:spcPts val="0"/>
              </a:spcAft>
              <a:buClr>
                <a:schemeClr val="dk1"/>
              </a:buClr>
              <a:buSzPts val="1291"/>
              <a:buNone/>
              <a:defRPr sz="1291" b="1"/>
            </a:lvl7pPr>
            <a:lvl8pPr marL="3657600" lvl="7" indent="-228600" algn="l">
              <a:lnSpc>
                <a:spcPct val="90000"/>
              </a:lnSpc>
              <a:spcBef>
                <a:spcPts val="404"/>
              </a:spcBef>
              <a:spcAft>
                <a:spcPts val="0"/>
              </a:spcAft>
              <a:buClr>
                <a:schemeClr val="dk1"/>
              </a:buClr>
              <a:buSzPts val="1291"/>
              <a:buNone/>
              <a:defRPr sz="1291" b="1"/>
            </a:lvl8pPr>
            <a:lvl9pPr marL="4114800" lvl="8" indent="-228600" algn="l">
              <a:lnSpc>
                <a:spcPct val="90000"/>
              </a:lnSpc>
              <a:spcBef>
                <a:spcPts val="404"/>
              </a:spcBef>
              <a:spcAft>
                <a:spcPts val="0"/>
              </a:spcAft>
              <a:buClr>
                <a:schemeClr val="dk1"/>
              </a:buClr>
              <a:buSzPts val="1291"/>
              <a:buNone/>
              <a:defRPr sz="1291" b="1"/>
            </a:lvl9pPr>
          </a:lstStyle>
          <a:p>
            <a:endParaRPr/>
          </a:p>
        </p:txBody>
      </p:sp>
      <p:sp>
        <p:nvSpPr>
          <p:cNvPr id="41" name="Google Shape;41;p7"/>
          <p:cNvSpPr txBox="1">
            <a:spLocks noGrp="1"/>
          </p:cNvSpPr>
          <p:nvPr>
            <p:ph type="body" idx="4"/>
          </p:nvPr>
        </p:nvSpPr>
        <p:spPr>
          <a:xfrm>
            <a:off x="3736271" y="3773849"/>
            <a:ext cx="3137584" cy="555076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7"/>
              </a:spcBef>
              <a:spcAft>
                <a:spcPts val="0"/>
              </a:spcAft>
              <a:buClr>
                <a:schemeClr val="dk1"/>
              </a:buClr>
              <a:buSzPts val="1800"/>
              <a:buChar char="•"/>
              <a:defRPr/>
            </a:lvl1pPr>
            <a:lvl2pPr marL="914400" lvl="1" indent="-342900" algn="l">
              <a:lnSpc>
                <a:spcPct val="90000"/>
              </a:lnSpc>
              <a:spcBef>
                <a:spcPts val="404"/>
              </a:spcBef>
              <a:spcAft>
                <a:spcPts val="0"/>
              </a:spcAft>
              <a:buClr>
                <a:schemeClr val="dk1"/>
              </a:buClr>
              <a:buSzPts val="1800"/>
              <a:buChar char="•"/>
              <a:defRPr/>
            </a:lvl2pPr>
            <a:lvl3pPr marL="1371600" lvl="2" indent="-342900" algn="l">
              <a:lnSpc>
                <a:spcPct val="90000"/>
              </a:lnSpc>
              <a:spcBef>
                <a:spcPts val="404"/>
              </a:spcBef>
              <a:spcAft>
                <a:spcPts val="0"/>
              </a:spcAft>
              <a:buClr>
                <a:schemeClr val="dk1"/>
              </a:buClr>
              <a:buSzPts val="1800"/>
              <a:buChar char="•"/>
              <a:defRPr/>
            </a:lvl3pPr>
            <a:lvl4pPr marL="1828800" lvl="3" indent="-342900" algn="l">
              <a:lnSpc>
                <a:spcPct val="90000"/>
              </a:lnSpc>
              <a:spcBef>
                <a:spcPts val="404"/>
              </a:spcBef>
              <a:spcAft>
                <a:spcPts val="0"/>
              </a:spcAft>
              <a:buClr>
                <a:schemeClr val="dk1"/>
              </a:buClr>
              <a:buSzPts val="1800"/>
              <a:buChar char="•"/>
              <a:defRPr/>
            </a:lvl4pPr>
            <a:lvl5pPr marL="2286000" lvl="4" indent="-342900" algn="l">
              <a:lnSpc>
                <a:spcPct val="90000"/>
              </a:lnSpc>
              <a:spcBef>
                <a:spcPts val="404"/>
              </a:spcBef>
              <a:spcAft>
                <a:spcPts val="0"/>
              </a:spcAft>
              <a:buClr>
                <a:schemeClr val="dk1"/>
              </a:buClr>
              <a:buSzPts val="1800"/>
              <a:buChar char="•"/>
              <a:defRPr/>
            </a:lvl5pPr>
            <a:lvl6pPr marL="2743200" lvl="5" indent="-342900" algn="l">
              <a:lnSpc>
                <a:spcPct val="90000"/>
              </a:lnSpc>
              <a:spcBef>
                <a:spcPts val="404"/>
              </a:spcBef>
              <a:spcAft>
                <a:spcPts val="0"/>
              </a:spcAft>
              <a:buClr>
                <a:schemeClr val="dk1"/>
              </a:buClr>
              <a:buSzPts val="1800"/>
              <a:buChar char="•"/>
              <a:defRPr/>
            </a:lvl6pPr>
            <a:lvl7pPr marL="3200400" lvl="6" indent="-342900" algn="l">
              <a:lnSpc>
                <a:spcPct val="90000"/>
              </a:lnSpc>
              <a:spcBef>
                <a:spcPts val="404"/>
              </a:spcBef>
              <a:spcAft>
                <a:spcPts val="0"/>
              </a:spcAft>
              <a:buClr>
                <a:schemeClr val="dk1"/>
              </a:buClr>
              <a:buSzPts val="1800"/>
              <a:buChar char="•"/>
              <a:defRPr/>
            </a:lvl7pPr>
            <a:lvl8pPr marL="3657600" lvl="7" indent="-342900" algn="l">
              <a:lnSpc>
                <a:spcPct val="90000"/>
              </a:lnSpc>
              <a:spcBef>
                <a:spcPts val="404"/>
              </a:spcBef>
              <a:spcAft>
                <a:spcPts val="0"/>
              </a:spcAft>
              <a:buClr>
                <a:schemeClr val="dk1"/>
              </a:buClr>
              <a:buSzPts val="1800"/>
              <a:buChar char="•"/>
              <a:defRPr/>
            </a:lvl8pPr>
            <a:lvl9pPr marL="4114800" lvl="8" indent="-342900" algn="l">
              <a:lnSpc>
                <a:spcPct val="90000"/>
              </a:lnSpc>
              <a:spcBef>
                <a:spcPts val="404"/>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507395" y="9575726"/>
            <a:ext cx="1660565" cy="55005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2444721" y="9575726"/>
            <a:ext cx="2490847" cy="55005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5212328" y="9575726"/>
            <a:ext cx="1660565" cy="55005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507395" y="550056"/>
            <a:ext cx="6365498" cy="19969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507395" y="9575726"/>
            <a:ext cx="1660565" cy="55005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2444721" y="9575726"/>
            <a:ext cx="2490847" cy="55005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5212328" y="9575726"/>
            <a:ext cx="1660565" cy="55005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507395" y="9575726"/>
            <a:ext cx="1660565" cy="55005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2444721" y="9575726"/>
            <a:ext cx="2490847" cy="55005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5212328" y="9575726"/>
            <a:ext cx="1660565" cy="55005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508356" y="688763"/>
            <a:ext cx="2380335" cy="241067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83"/>
              <a:buFont typeface="Calibri"/>
              <a:buNone/>
              <a:defRPr sz="258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3137584" y="1487540"/>
            <a:ext cx="3736271" cy="7342026"/>
          </a:xfrm>
          <a:prstGeom prst="rect">
            <a:avLst/>
          </a:prstGeom>
          <a:noFill/>
          <a:ln>
            <a:noFill/>
          </a:ln>
        </p:spPr>
        <p:txBody>
          <a:bodyPr spcFirstLastPara="1" wrap="square" lIns="91425" tIns="45700" rIns="91425" bIns="45700" anchor="t" anchorCtr="0">
            <a:normAutofit/>
          </a:bodyPr>
          <a:lstStyle>
            <a:lvl1pPr marL="457200" lvl="0" indent="-392620" algn="l">
              <a:lnSpc>
                <a:spcPct val="90000"/>
              </a:lnSpc>
              <a:spcBef>
                <a:spcPts val="807"/>
              </a:spcBef>
              <a:spcAft>
                <a:spcPts val="0"/>
              </a:spcAft>
              <a:buClr>
                <a:schemeClr val="dk1"/>
              </a:buClr>
              <a:buSzPts val="2583"/>
              <a:buChar char="•"/>
              <a:defRPr sz="2583"/>
            </a:lvl1pPr>
            <a:lvl2pPr marL="914400" lvl="1" indent="-372110" algn="l">
              <a:lnSpc>
                <a:spcPct val="90000"/>
              </a:lnSpc>
              <a:spcBef>
                <a:spcPts val="404"/>
              </a:spcBef>
              <a:spcAft>
                <a:spcPts val="0"/>
              </a:spcAft>
              <a:buClr>
                <a:schemeClr val="dk1"/>
              </a:buClr>
              <a:buSzPts val="2260"/>
              <a:buChar char="•"/>
              <a:defRPr sz="2260"/>
            </a:lvl2pPr>
            <a:lvl3pPr marL="1371600" lvl="2" indent="-351599" algn="l">
              <a:lnSpc>
                <a:spcPct val="90000"/>
              </a:lnSpc>
              <a:spcBef>
                <a:spcPts val="404"/>
              </a:spcBef>
              <a:spcAft>
                <a:spcPts val="0"/>
              </a:spcAft>
              <a:buClr>
                <a:schemeClr val="dk1"/>
              </a:buClr>
              <a:buSzPts val="1937"/>
              <a:buChar char="•"/>
              <a:defRPr sz="1937"/>
            </a:lvl3pPr>
            <a:lvl4pPr marL="1828800" lvl="3" indent="-331089" algn="l">
              <a:lnSpc>
                <a:spcPct val="90000"/>
              </a:lnSpc>
              <a:spcBef>
                <a:spcPts val="404"/>
              </a:spcBef>
              <a:spcAft>
                <a:spcPts val="0"/>
              </a:spcAft>
              <a:buClr>
                <a:schemeClr val="dk1"/>
              </a:buClr>
              <a:buSzPts val="1614"/>
              <a:buChar char="•"/>
              <a:defRPr sz="1614"/>
            </a:lvl4pPr>
            <a:lvl5pPr marL="2286000" lvl="4" indent="-331089" algn="l">
              <a:lnSpc>
                <a:spcPct val="90000"/>
              </a:lnSpc>
              <a:spcBef>
                <a:spcPts val="404"/>
              </a:spcBef>
              <a:spcAft>
                <a:spcPts val="0"/>
              </a:spcAft>
              <a:buClr>
                <a:schemeClr val="dk1"/>
              </a:buClr>
              <a:buSzPts val="1614"/>
              <a:buChar char="•"/>
              <a:defRPr sz="1614"/>
            </a:lvl5pPr>
            <a:lvl6pPr marL="2743200" lvl="5" indent="-331089" algn="l">
              <a:lnSpc>
                <a:spcPct val="90000"/>
              </a:lnSpc>
              <a:spcBef>
                <a:spcPts val="404"/>
              </a:spcBef>
              <a:spcAft>
                <a:spcPts val="0"/>
              </a:spcAft>
              <a:buClr>
                <a:schemeClr val="dk1"/>
              </a:buClr>
              <a:buSzPts val="1614"/>
              <a:buChar char="•"/>
              <a:defRPr sz="1614"/>
            </a:lvl6pPr>
            <a:lvl7pPr marL="3200400" lvl="6" indent="-331089" algn="l">
              <a:lnSpc>
                <a:spcPct val="90000"/>
              </a:lnSpc>
              <a:spcBef>
                <a:spcPts val="404"/>
              </a:spcBef>
              <a:spcAft>
                <a:spcPts val="0"/>
              </a:spcAft>
              <a:buClr>
                <a:schemeClr val="dk1"/>
              </a:buClr>
              <a:buSzPts val="1614"/>
              <a:buChar char="•"/>
              <a:defRPr sz="1614"/>
            </a:lvl7pPr>
            <a:lvl8pPr marL="3657600" lvl="7" indent="-331089" algn="l">
              <a:lnSpc>
                <a:spcPct val="90000"/>
              </a:lnSpc>
              <a:spcBef>
                <a:spcPts val="404"/>
              </a:spcBef>
              <a:spcAft>
                <a:spcPts val="0"/>
              </a:spcAft>
              <a:buClr>
                <a:schemeClr val="dk1"/>
              </a:buClr>
              <a:buSzPts val="1614"/>
              <a:buChar char="•"/>
              <a:defRPr sz="1614"/>
            </a:lvl8pPr>
            <a:lvl9pPr marL="4114800" lvl="8" indent="-331089" algn="l">
              <a:lnSpc>
                <a:spcPct val="90000"/>
              </a:lnSpc>
              <a:spcBef>
                <a:spcPts val="404"/>
              </a:spcBef>
              <a:spcAft>
                <a:spcPts val="0"/>
              </a:spcAft>
              <a:buClr>
                <a:schemeClr val="dk1"/>
              </a:buClr>
              <a:buSzPts val="1614"/>
              <a:buChar char="•"/>
              <a:defRPr sz="1614"/>
            </a:lvl9pPr>
          </a:lstStyle>
          <a:p>
            <a:endParaRPr/>
          </a:p>
        </p:txBody>
      </p:sp>
      <p:sp>
        <p:nvSpPr>
          <p:cNvPr id="57" name="Google Shape;57;p10"/>
          <p:cNvSpPr txBox="1">
            <a:spLocks noGrp="1"/>
          </p:cNvSpPr>
          <p:nvPr>
            <p:ph type="body" idx="2"/>
          </p:nvPr>
        </p:nvSpPr>
        <p:spPr>
          <a:xfrm>
            <a:off x="508356" y="3099435"/>
            <a:ext cx="2380335" cy="57420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7"/>
              </a:spcBef>
              <a:spcAft>
                <a:spcPts val="0"/>
              </a:spcAft>
              <a:buClr>
                <a:schemeClr val="dk1"/>
              </a:buClr>
              <a:buSzPts val="1291"/>
              <a:buNone/>
              <a:defRPr sz="1291"/>
            </a:lvl1pPr>
            <a:lvl2pPr marL="914400" lvl="1" indent="-228600" algn="l">
              <a:lnSpc>
                <a:spcPct val="90000"/>
              </a:lnSpc>
              <a:spcBef>
                <a:spcPts val="404"/>
              </a:spcBef>
              <a:spcAft>
                <a:spcPts val="0"/>
              </a:spcAft>
              <a:buClr>
                <a:schemeClr val="dk1"/>
              </a:buClr>
              <a:buSzPts val="1130"/>
              <a:buNone/>
              <a:defRPr sz="1130"/>
            </a:lvl2pPr>
            <a:lvl3pPr marL="1371600" lvl="2" indent="-228600" algn="l">
              <a:lnSpc>
                <a:spcPct val="90000"/>
              </a:lnSpc>
              <a:spcBef>
                <a:spcPts val="404"/>
              </a:spcBef>
              <a:spcAft>
                <a:spcPts val="0"/>
              </a:spcAft>
              <a:buClr>
                <a:schemeClr val="dk1"/>
              </a:buClr>
              <a:buSzPts val="969"/>
              <a:buNone/>
              <a:defRPr sz="968"/>
            </a:lvl3pPr>
            <a:lvl4pPr marL="1828800" lvl="3" indent="-228600" algn="l">
              <a:lnSpc>
                <a:spcPct val="90000"/>
              </a:lnSpc>
              <a:spcBef>
                <a:spcPts val="404"/>
              </a:spcBef>
              <a:spcAft>
                <a:spcPts val="0"/>
              </a:spcAft>
              <a:buClr>
                <a:schemeClr val="dk1"/>
              </a:buClr>
              <a:buSzPts val="807"/>
              <a:buNone/>
              <a:defRPr sz="807"/>
            </a:lvl4pPr>
            <a:lvl5pPr marL="2286000" lvl="4" indent="-228600" algn="l">
              <a:lnSpc>
                <a:spcPct val="90000"/>
              </a:lnSpc>
              <a:spcBef>
                <a:spcPts val="404"/>
              </a:spcBef>
              <a:spcAft>
                <a:spcPts val="0"/>
              </a:spcAft>
              <a:buClr>
                <a:schemeClr val="dk1"/>
              </a:buClr>
              <a:buSzPts val="807"/>
              <a:buNone/>
              <a:defRPr sz="807"/>
            </a:lvl5pPr>
            <a:lvl6pPr marL="2743200" lvl="5" indent="-228600" algn="l">
              <a:lnSpc>
                <a:spcPct val="90000"/>
              </a:lnSpc>
              <a:spcBef>
                <a:spcPts val="404"/>
              </a:spcBef>
              <a:spcAft>
                <a:spcPts val="0"/>
              </a:spcAft>
              <a:buClr>
                <a:schemeClr val="dk1"/>
              </a:buClr>
              <a:buSzPts val="807"/>
              <a:buNone/>
              <a:defRPr sz="807"/>
            </a:lvl6pPr>
            <a:lvl7pPr marL="3200400" lvl="6" indent="-228600" algn="l">
              <a:lnSpc>
                <a:spcPct val="90000"/>
              </a:lnSpc>
              <a:spcBef>
                <a:spcPts val="404"/>
              </a:spcBef>
              <a:spcAft>
                <a:spcPts val="0"/>
              </a:spcAft>
              <a:buClr>
                <a:schemeClr val="dk1"/>
              </a:buClr>
              <a:buSzPts val="807"/>
              <a:buNone/>
              <a:defRPr sz="807"/>
            </a:lvl7pPr>
            <a:lvl8pPr marL="3657600" lvl="7" indent="-228600" algn="l">
              <a:lnSpc>
                <a:spcPct val="90000"/>
              </a:lnSpc>
              <a:spcBef>
                <a:spcPts val="404"/>
              </a:spcBef>
              <a:spcAft>
                <a:spcPts val="0"/>
              </a:spcAft>
              <a:buClr>
                <a:schemeClr val="dk1"/>
              </a:buClr>
              <a:buSzPts val="807"/>
              <a:buNone/>
              <a:defRPr sz="807"/>
            </a:lvl8pPr>
            <a:lvl9pPr marL="4114800" lvl="8" indent="-228600" algn="l">
              <a:lnSpc>
                <a:spcPct val="90000"/>
              </a:lnSpc>
              <a:spcBef>
                <a:spcPts val="404"/>
              </a:spcBef>
              <a:spcAft>
                <a:spcPts val="0"/>
              </a:spcAft>
              <a:buClr>
                <a:schemeClr val="dk1"/>
              </a:buClr>
              <a:buSzPts val="807"/>
              <a:buNone/>
              <a:defRPr sz="807"/>
            </a:lvl9pPr>
          </a:lstStyle>
          <a:p>
            <a:endParaRPr/>
          </a:p>
        </p:txBody>
      </p:sp>
      <p:sp>
        <p:nvSpPr>
          <p:cNvPr id="58" name="Google Shape;58;p10"/>
          <p:cNvSpPr txBox="1">
            <a:spLocks noGrp="1"/>
          </p:cNvSpPr>
          <p:nvPr>
            <p:ph type="dt" idx="10"/>
          </p:nvPr>
        </p:nvSpPr>
        <p:spPr>
          <a:xfrm>
            <a:off x="507395" y="9575726"/>
            <a:ext cx="1660565" cy="55005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2444721" y="9575726"/>
            <a:ext cx="2490847" cy="55005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5212328" y="9575726"/>
            <a:ext cx="1660565" cy="55005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508356" y="688763"/>
            <a:ext cx="2380335" cy="241067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83"/>
              <a:buFont typeface="Calibri"/>
              <a:buNone/>
              <a:defRPr sz="258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3137584" y="1487540"/>
            <a:ext cx="3736271" cy="7342026"/>
          </a:xfrm>
          <a:prstGeom prst="rect">
            <a:avLst/>
          </a:prstGeom>
          <a:noFill/>
          <a:ln>
            <a:noFill/>
          </a:ln>
        </p:spPr>
      </p:sp>
      <p:sp>
        <p:nvSpPr>
          <p:cNvPr id="64" name="Google Shape;64;p11"/>
          <p:cNvSpPr txBox="1">
            <a:spLocks noGrp="1"/>
          </p:cNvSpPr>
          <p:nvPr>
            <p:ph type="body" idx="1"/>
          </p:nvPr>
        </p:nvSpPr>
        <p:spPr>
          <a:xfrm>
            <a:off x="508356" y="3099435"/>
            <a:ext cx="2380335" cy="57420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7"/>
              </a:spcBef>
              <a:spcAft>
                <a:spcPts val="0"/>
              </a:spcAft>
              <a:buClr>
                <a:schemeClr val="dk1"/>
              </a:buClr>
              <a:buSzPts val="1291"/>
              <a:buNone/>
              <a:defRPr sz="1291"/>
            </a:lvl1pPr>
            <a:lvl2pPr marL="914400" lvl="1" indent="-228600" algn="l">
              <a:lnSpc>
                <a:spcPct val="90000"/>
              </a:lnSpc>
              <a:spcBef>
                <a:spcPts val="404"/>
              </a:spcBef>
              <a:spcAft>
                <a:spcPts val="0"/>
              </a:spcAft>
              <a:buClr>
                <a:schemeClr val="dk1"/>
              </a:buClr>
              <a:buSzPts val="1130"/>
              <a:buNone/>
              <a:defRPr sz="1130"/>
            </a:lvl2pPr>
            <a:lvl3pPr marL="1371600" lvl="2" indent="-228600" algn="l">
              <a:lnSpc>
                <a:spcPct val="90000"/>
              </a:lnSpc>
              <a:spcBef>
                <a:spcPts val="404"/>
              </a:spcBef>
              <a:spcAft>
                <a:spcPts val="0"/>
              </a:spcAft>
              <a:buClr>
                <a:schemeClr val="dk1"/>
              </a:buClr>
              <a:buSzPts val="969"/>
              <a:buNone/>
              <a:defRPr sz="968"/>
            </a:lvl3pPr>
            <a:lvl4pPr marL="1828800" lvl="3" indent="-228600" algn="l">
              <a:lnSpc>
                <a:spcPct val="90000"/>
              </a:lnSpc>
              <a:spcBef>
                <a:spcPts val="404"/>
              </a:spcBef>
              <a:spcAft>
                <a:spcPts val="0"/>
              </a:spcAft>
              <a:buClr>
                <a:schemeClr val="dk1"/>
              </a:buClr>
              <a:buSzPts val="807"/>
              <a:buNone/>
              <a:defRPr sz="807"/>
            </a:lvl4pPr>
            <a:lvl5pPr marL="2286000" lvl="4" indent="-228600" algn="l">
              <a:lnSpc>
                <a:spcPct val="90000"/>
              </a:lnSpc>
              <a:spcBef>
                <a:spcPts val="404"/>
              </a:spcBef>
              <a:spcAft>
                <a:spcPts val="0"/>
              </a:spcAft>
              <a:buClr>
                <a:schemeClr val="dk1"/>
              </a:buClr>
              <a:buSzPts val="807"/>
              <a:buNone/>
              <a:defRPr sz="807"/>
            </a:lvl5pPr>
            <a:lvl6pPr marL="2743200" lvl="5" indent="-228600" algn="l">
              <a:lnSpc>
                <a:spcPct val="90000"/>
              </a:lnSpc>
              <a:spcBef>
                <a:spcPts val="404"/>
              </a:spcBef>
              <a:spcAft>
                <a:spcPts val="0"/>
              </a:spcAft>
              <a:buClr>
                <a:schemeClr val="dk1"/>
              </a:buClr>
              <a:buSzPts val="807"/>
              <a:buNone/>
              <a:defRPr sz="807"/>
            </a:lvl6pPr>
            <a:lvl7pPr marL="3200400" lvl="6" indent="-228600" algn="l">
              <a:lnSpc>
                <a:spcPct val="90000"/>
              </a:lnSpc>
              <a:spcBef>
                <a:spcPts val="404"/>
              </a:spcBef>
              <a:spcAft>
                <a:spcPts val="0"/>
              </a:spcAft>
              <a:buClr>
                <a:schemeClr val="dk1"/>
              </a:buClr>
              <a:buSzPts val="807"/>
              <a:buNone/>
              <a:defRPr sz="807"/>
            </a:lvl7pPr>
            <a:lvl8pPr marL="3657600" lvl="7" indent="-228600" algn="l">
              <a:lnSpc>
                <a:spcPct val="90000"/>
              </a:lnSpc>
              <a:spcBef>
                <a:spcPts val="404"/>
              </a:spcBef>
              <a:spcAft>
                <a:spcPts val="0"/>
              </a:spcAft>
              <a:buClr>
                <a:schemeClr val="dk1"/>
              </a:buClr>
              <a:buSzPts val="807"/>
              <a:buNone/>
              <a:defRPr sz="807"/>
            </a:lvl8pPr>
            <a:lvl9pPr marL="4114800" lvl="8" indent="-228600" algn="l">
              <a:lnSpc>
                <a:spcPct val="90000"/>
              </a:lnSpc>
              <a:spcBef>
                <a:spcPts val="404"/>
              </a:spcBef>
              <a:spcAft>
                <a:spcPts val="0"/>
              </a:spcAft>
              <a:buClr>
                <a:schemeClr val="dk1"/>
              </a:buClr>
              <a:buSzPts val="807"/>
              <a:buNone/>
              <a:defRPr sz="807"/>
            </a:lvl9pPr>
          </a:lstStyle>
          <a:p>
            <a:endParaRPr/>
          </a:p>
        </p:txBody>
      </p:sp>
      <p:sp>
        <p:nvSpPr>
          <p:cNvPr id="65" name="Google Shape;65;p11"/>
          <p:cNvSpPr txBox="1">
            <a:spLocks noGrp="1"/>
          </p:cNvSpPr>
          <p:nvPr>
            <p:ph type="dt" idx="10"/>
          </p:nvPr>
        </p:nvSpPr>
        <p:spPr>
          <a:xfrm>
            <a:off x="507395" y="9575726"/>
            <a:ext cx="1660565" cy="55005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444721" y="9575726"/>
            <a:ext cx="2490847" cy="55005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5212328" y="9575726"/>
            <a:ext cx="1660565" cy="55005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507395" y="550056"/>
            <a:ext cx="6365498" cy="199693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51"/>
              <a:buFont typeface="Calibri"/>
              <a:buNone/>
              <a:defRPr sz="355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507395" y="2750270"/>
            <a:ext cx="6365498" cy="6555210"/>
          </a:xfrm>
          <a:prstGeom prst="rect">
            <a:avLst/>
          </a:prstGeom>
          <a:noFill/>
          <a:ln>
            <a:noFill/>
          </a:ln>
        </p:spPr>
        <p:txBody>
          <a:bodyPr spcFirstLastPara="1" wrap="square" lIns="91425" tIns="45700" rIns="91425" bIns="45700" anchor="t" anchorCtr="0">
            <a:normAutofit/>
          </a:bodyPr>
          <a:lstStyle>
            <a:lvl1pPr marL="457200" marR="0" lvl="0" indent="-372110" algn="l" rtl="0">
              <a:lnSpc>
                <a:spcPct val="90000"/>
              </a:lnSpc>
              <a:spcBef>
                <a:spcPts val="807"/>
              </a:spcBef>
              <a:spcAft>
                <a:spcPts val="0"/>
              </a:spcAft>
              <a:buClr>
                <a:schemeClr val="dk1"/>
              </a:buClr>
              <a:buSzPts val="2260"/>
              <a:buFont typeface="Arial"/>
              <a:buChar char="•"/>
              <a:defRPr sz="2260" b="0" i="0" u="none" strike="noStrike" cap="none">
                <a:solidFill>
                  <a:schemeClr val="dk1"/>
                </a:solidFill>
                <a:latin typeface="Calibri"/>
                <a:ea typeface="Calibri"/>
                <a:cs typeface="Calibri"/>
                <a:sym typeface="Calibri"/>
              </a:defRPr>
            </a:lvl1pPr>
            <a:lvl2pPr marL="914400" marR="0" lvl="1" indent="-351599" algn="l" rtl="0">
              <a:lnSpc>
                <a:spcPct val="90000"/>
              </a:lnSpc>
              <a:spcBef>
                <a:spcPts val="404"/>
              </a:spcBef>
              <a:spcAft>
                <a:spcPts val="0"/>
              </a:spcAft>
              <a:buClr>
                <a:schemeClr val="dk1"/>
              </a:buClr>
              <a:buSzPts val="1937"/>
              <a:buFont typeface="Arial"/>
              <a:buChar char="•"/>
              <a:defRPr sz="1937" b="0" i="0" u="none" strike="noStrike" cap="none">
                <a:solidFill>
                  <a:schemeClr val="dk1"/>
                </a:solidFill>
                <a:latin typeface="Calibri"/>
                <a:ea typeface="Calibri"/>
                <a:cs typeface="Calibri"/>
                <a:sym typeface="Calibri"/>
              </a:defRPr>
            </a:lvl2pPr>
            <a:lvl3pPr marL="1371600" marR="0" lvl="2" indent="-331089" algn="l" rtl="0">
              <a:lnSpc>
                <a:spcPct val="90000"/>
              </a:lnSpc>
              <a:spcBef>
                <a:spcPts val="404"/>
              </a:spcBef>
              <a:spcAft>
                <a:spcPts val="0"/>
              </a:spcAft>
              <a:buClr>
                <a:schemeClr val="dk1"/>
              </a:buClr>
              <a:buSzPts val="1614"/>
              <a:buFont typeface="Arial"/>
              <a:buChar char="•"/>
              <a:defRPr sz="1614" b="0" i="0" u="none" strike="noStrike" cap="none">
                <a:solidFill>
                  <a:schemeClr val="dk1"/>
                </a:solidFill>
                <a:latin typeface="Calibri"/>
                <a:ea typeface="Calibri"/>
                <a:cs typeface="Calibri"/>
                <a:sym typeface="Calibri"/>
              </a:defRPr>
            </a:lvl3pPr>
            <a:lvl4pPr marL="1828800" marR="0" lvl="3" indent="-320865" algn="l" rtl="0">
              <a:lnSpc>
                <a:spcPct val="90000"/>
              </a:lnSpc>
              <a:spcBef>
                <a:spcPts val="404"/>
              </a:spcBef>
              <a:spcAft>
                <a:spcPts val="0"/>
              </a:spcAft>
              <a:buClr>
                <a:schemeClr val="dk1"/>
              </a:buClr>
              <a:buSzPts val="1453"/>
              <a:buFont typeface="Arial"/>
              <a:buChar char="•"/>
              <a:defRPr sz="1453" b="0" i="0" u="none" strike="noStrike" cap="none">
                <a:solidFill>
                  <a:schemeClr val="dk1"/>
                </a:solidFill>
                <a:latin typeface="Calibri"/>
                <a:ea typeface="Calibri"/>
                <a:cs typeface="Calibri"/>
                <a:sym typeface="Calibri"/>
              </a:defRPr>
            </a:lvl4pPr>
            <a:lvl5pPr marL="2286000" marR="0" lvl="4" indent="-320865" algn="l" rtl="0">
              <a:lnSpc>
                <a:spcPct val="90000"/>
              </a:lnSpc>
              <a:spcBef>
                <a:spcPts val="404"/>
              </a:spcBef>
              <a:spcAft>
                <a:spcPts val="0"/>
              </a:spcAft>
              <a:buClr>
                <a:schemeClr val="dk1"/>
              </a:buClr>
              <a:buSzPts val="1453"/>
              <a:buFont typeface="Arial"/>
              <a:buChar char="•"/>
              <a:defRPr sz="1453" b="0" i="0" u="none" strike="noStrike" cap="none">
                <a:solidFill>
                  <a:schemeClr val="dk1"/>
                </a:solidFill>
                <a:latin typeface="Calibri"/>
                <a:ea typeface="Calibri"/>
                <a:cs typeface="Calibri"/>
                <a:sym typeface="Calibri"/>
              </a:defRPr>
            </a:lvl5pPr>
            <a:lvl6pPr marL="2743200" marR="0" lvl="5" indent="-320865" algn="l" rtl="0">
              <a:lnSpc>
                <a:spcPct val="90000"/>
              </a:lnSpc>
              <a:spcBef>
                <a:spcPts val="404"/>
              </a:spcBef>
              <a:spcAft>
                <a:spcPts val="0"/>
              </a:spcAft>
              <a:buClr>
                <a:schemeClr val="dk1"/>
              </a:buClr>
              <a:buSzPts val="1453"/>
              <a:buFont typeface="Arial"/>
              <a:buChar char="•"/>
              <a:defRPr sz="1453" b="0" i="0" u="none" strike="noStrike" cap="none">
                <a:solidFill>
                  <a:schemeClr val="dk1"/>
                </a:solidFill>
                <a:latin typeface="Calibri"/>
                <a:ea typeface="Calibri"/>
                <a:cs typeface="Calibri"/>
                <a:sym typeface="Calibri"/>
              </a:defRPr>
            </a:lvl6pPr>
            <a:lvl7pPr marL="3200400" marR="0" lvl="6" indent="-320865" algn="l" rtl="0">
              <a:lnSpc>
                <a:spcPct val="90000"/>
              </a:lnSpc>
              <a:spcBef>
                <a:spcPts val="404"/>
              </a:spcBef>
              <a:spcAft>
                <a:spcPts val="0"/>
              </a:spcAft>
              <a:buClr>
                <a:schemeClr val="dk1"/>
              </a:buClr>
              <a:buSzPts val="1453"/>
              <a:buFont typeface="Arial"/>
              <a:buChar char="•"/>
              <a:defRPr sz="1453" b="0" i="0" u="none" strike="noStrike" cap="none">
                <a:solidFill>
                  <a:schemeClr val="dk1"/>
                </a:solidFill>
                <a:latin typeface="Calibri"/>
                <a:ea typeface="Calibri"/>
                <a:cs typeface="Calibri"/>
                <a:sym typeface="Calibri"/>
              </a:defRPr>
            </a:lvl7pPr>
            <a:lvl8pPr marL="3657600" marR="0" lvl="7" indent="-320865" algn="l" rtl="0">
              <a:lnSpc>
                <a:spcPct val="90000"/>
              </a:lnSpc>
              <a:spcBef>
                <a:spcPts val="404"/>
              </a:spcBef>
              <a:spcAft>
                <a:spcPts val="0"/>
              </a:spcAft>
              <a:buClr>
                <a:schemeClr val="dk1"/>
              </a:buClr>
              <a:buSzPts val="1453"/>
              <a:buFont typeface="Arial"/>
              <a:buChar char="•"/>
              <a:defRPr sz="1453" b="0" i="0" u="none" strike="noStrike" cap="none">
                <a:solidFill>
                  <a:schemeClr val="dk1"/>
                </a:solidFill>
                <a:latin typeface="Calibri"/>
                <a:ea typeface="Calibri"/>
                <a:cs typeface="Calibri"/>
                <a:sym typeface="Calibri"/>
              </a:defRPr>
            </a:lvl8pPr>
            <a:lvl9pPr marL="4114800" marR="0" lvl="8" indent="-320865" algn="l" rtl="0">
              <a:lnSpc>
                <a:spcPct val="90000"/>
              </a:lnSpc>
              <a:spcBef>
                <a:spcPts val="404"/>
              </a:spcBef>
              <a:spcAft>
                <a:spcPts val="0"/>
              </a:spcAft>
              <a:buClr>
                <a:schemeClr val="dk1"/>
              </a:buClr>
              <a:buSzPts val="1453"/>
              <a:buFont typeface="Arial"/>
              <a:buChar char="•"/>
              <a:defRPr sz="1453"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507395" y="9575726"/>
            <a:ext cx="1660565" cy="55005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6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2444721" y="9575726"/>
            <a:ext cx="2490847" cy="55005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6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5212328" y="9575726"/>
            <a:ext cx="1660565" cy="55005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68" b="0" i="0" u="none" strike="noStrike" cap="none">
                <a:solidFill>
                  <a:srgbClr val="888888"/>
                </a:solidFill>
                <a:latin typeface="Calibri"/>
                <a:ea typeface="Calibri"/>
                <a:cs typeface="Calibri"/>
                <a:sym typeface="Calibri"/>
              </a:defRPr>
            </a:lvl1pPr>
            <a:lvl2pPr marL="0" marR="0" lvl="1" indent="0" algn="r" rtl="0">
              <a:spcBef>
                <a:spcPts val="0"/>
              </a:spcBef>
              <a:buNone/>
              <a:defRPr sz="968" b="0" i="0" u="none" strike="noStrike" cap="none">
                <a:solidFill>
                  <a:srgbClr val="888888"/>
                </a:solidFill>
                <a:latin typeface="Calibri"/>
                <a:ea typeface="Calibri"/>
                <a:cs typeface="Calibri"/>
                <a:sym typeface="Calibri"/>
              </a:defRPr>
            </a:lvl2pPr>
            <a:lvl3pPr marL="0" marR="0" lvl="2" indent="0" algn="r" rtl="0">
              <a:spcBef>
                <a:spcPts val="0"/>
              </a:spcBef>
              <a:buNone/>
              <a:defRPr sz="968" b="0" i="0" u="none" strike="noStrike" cap="none">
                <a:solidFill>
                  <a:srgbClr val="888888"/>
                </a:solidFill>
                <a:latin typeface="Calibri"/>
                <a:ea typeface="Calibri"/>
                <a:cs typeface="Calibri"/>
                <a:sym typeface="Calibri"/>
              </a:defRPr>
            </a:lvl3pPr>
            <a:lvl4pPr marL="0" marR="0" lvl="3" indent="0" algn="r" rtl="0">
              <a:spcBef>
                <a:spcPts val="0"/>
              </a:spcBef>
              <a:buNone/>
              <a:defRPr sz="968" b="0" i="0" u="none" strike="noStrike" cap="none">
                <a:solidFill>
                  <a:srgbClr val="888888"/>
                </a:solidFill>
                <a:latin typeface="Calibri"/>
                <a:ea typeface="Calibri"/>
                <a:cs typeface="Calibri"/>
                <a:sym typeface="Calibri"/>
              </a:defRPr>
            </a:lvl4pPr>
            <a:lvl5pPr marL="0" marR="0" lvl="4" indent="0" algn="r" rtl="0">
              <a:spcBef>
                <a:spcPts val="0"/>
              </a:spcBef>
              <a:buNone/>
              <a:defRPr sz="968" b="0" i="0" u="none" strike="noStrike" cap="none">
                <a:solidFill>
                  <a:srgbClr val="888888"/>
                </a:solidFill>
                <a:latin typeface="Calibri"/>
                <a:ea typeface="Calibri"/>
                <a:cs typeface="Calibri"/>
                <a:sym typeface="Calibri"/>
              </a:defRPr>
            </a:lvl5pPr>
            <a:lvl6pPr marL="0" marR="0" lvl="5" indent="0" algn="r" rtl="0">
              <a:spcBef>
                <a:spcPts val="0"/>
              </a:spcBef>
              <a:buNone/>
              <a:defRPr sz="968" b="0" i="0" u="none" strike="noStrike" cap="none">
                <a:solidFill>
                  <a:srgbClr val="888888"/>
                </a:solidFill>
                <a:latin typeface="Calibri"/>
                <a:ea typeface="Calibri"/>
                <a:cs typeface="Calibri"/>
                <a:sym typeface="Calibri"/>
              </a:defRPr>
            </a:lvl6pPr>
            <a:lvl7pPr marL="0" marR="0" lvl="6" indent="0" algn="r" rtl="0">
              <a:spcBef>
                <a:spcPts val="0"/>
              </a:spcBef>
              <a:buNone/>
              <a:defRPr sz="968" b="0" i="0" u="none" strike="noStrike" cap="none">
                <a:solidFill>
                  <a:srgbClr val="888888"/>
                </a:solidFill>
                <a:latin typeface="Calibri"/>
                <a:ea typeface="Calibri"/>
                <a:cs typeface="Calibri"/>
                <a:sym typeface="Calibri"/>
              </a:defRPr>
            </a:lvl7pPr>
            <a:lvl8pPr marL="0" marR="0" lvl="7" indent="0" algn="r" rtl="0">
              <a:spcBef>
                <a:spcPts val="0"/>
              </a:spcBef>
              <a:buNone/>
              <a:defRPr sz="968" b="0" i="0" u="none" strike="noStrike" cap="none">
                <a:solidFill>
                  <a:srgbClr val="888888"/>
                </a:solidFill>
                <a:latin typeface="Calibri"/>
                <a:ea typeface="Calibri"/>
                <a:cs typeface="Calibri"/>
                <a:sym typeface="Calibri"/>
              </a:defRPr>
            </a:lvl8pPr>
            <a:lvl9pPr marL="0" marR="0" lvl="8" indent="0" algn="r" rtl="0">
              <a:spcBef>
                <a:spcPts val="0"/>
              </a:spcBef>
              <a:buNone/>
              <a:defRPr sz="96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rinksformation.fr/" TargetMode="External"/><Relationship Id="rId3" Type="http://schemas.openxmlformats.org/officeDocument/2006/relationships/hyperlink" Target="http://www.temis-formation.fr/"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a:hlinkClick r:id="rId3"/>
          </p:cNvPr>
          <p:cNvPicPr preferRelativeResize="0"/>
          <p:nvPr/>
        </p:nvPicPr>
        <p:blipFill rotWithShape="1">
          <a:blip r:embed="rId4">
            <a:alphaModFix/>
          </a:blip>
          <a:srcRect/>
          <a:stretch/>
        </p:blipFill>
        <p:spPr>
          <a:xfrm>
            <a:off x="2025" y="2721"/>
            <a:ext cx="7405111" cy="10328729"/>
          </a:xfrm>
          <a:prstGeom prst="rect">
            <a:avLst/>
          </a:prstGeom>
          <a:noFill/>
          <a:ln>
            <a:noFill/>
          </a:ln>
        </p:spPr>
      </p:pic>
      <p:sp>
        <p:nvSpPr>
          <p:cNvPr id="85" name="Google Shape;85;p1"/>
          <p:cNvSpPr txBox="1"/>
          <p:nvPr/>
        </p:nvSpPr>
        <p:spPr>
          <a:xfrm>
            <a:off x="-48125" y="2930855"/>
            <a:ext cx="2352646" cy="4154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700" b="0" i="0" u="none" strike="noStrike" cap="none">
                <a:solidFill>
                  <a:schemeClr val="lt1"/>
                </a:solidFill>
                <a:latin typeface="Arial"/>
                <a:ea typeface="Arial"/>
                <a:cs typeface="Arial"/>
                <a:sym typeface="Arial"/>
              </a:rPr>
              <a:t>Toutes personnes étant amenée à manipuler des charges ou à effectuer des mouvements répétitifs dans le cadre de son emploi.</a:t>
            </a:r>
            <a:endParaRPr sz="700" b="0" i="0" u="none" strike="noStrike" cap="none">
              <a:solidFill>
                <a:schemeClr val="lt1"/>
              </a:solidFill>
              <a:latin typeface="Arial"/>
              <a:ea typeface="Arial"/>
              <a:cs typeface="Arial"/>
              <a:sym typeface="Arial"/>
            </a:endParaRPr>
          </a:p>
        </p:txBody>
      </p:sp>
      <p:sp>
        <p:nvSpPr>
          <p:cNvPr id="86" name="Google Shape;86;p1"/>
          <p:cNvSpPr txBox="1"/>
          <p:nvPr/>
        </p:nvSpPr>
        <p:spPr>
          <a:xfrm>
            <a:off x="2386102" y="2925582"/>
            <a:ext cx="2297865" cy="3077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700" b="0" i="0" u="none" strike="noStrike" cap="none">
                <a:solidFill>
                  <a:schemeClr val="lt1"/>
                </a:solidFill>
                <a:latin typeface="Arial"/>
                <a:ea typeface="Arial"/>
                <a:cs typeface="Arial"/>
                <a:sym typeface="Arial"/>
              </a:rPr>
              <a:t>Pour suivre cette formation aucun pré-requis n’est nécessaire. </a:t>
            </a:r>
            <a:endParaRPr/>
          </a:p>
        </p:txBody>
      </p:sp>
      <p:sp>
        <p:nvSpPr>
          <p:cNvPr id="87" name="Google Shape;87;p1"/>
          <p:cNvSpPr txBox="1"/>
          <p:nvPr/>
        </p:nvSpPr>
        <p:spPr>
          <a:xfrm>
            <a:off x="4906502" y="2929474"/>
            <a:ext cx="1504709" cy="2077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700" b="0" i="0" u="none" strike="noStrike" cap="none">
                <a:solidFill>
                  <a:schemeClr val="lt1"/>
                </a:solidFill>
                <a:latin typeface="Arial"/>
                <a:ea typeface="Arial"/>
                <a:cs typeface="Arial"/>
                <a:sym typeface="Arial"/>
              </a:rPr>
              <a:t>8 à 10 personnes maximum.</a:t>
            </a:r>
            <a:endParaRPr/>
          </a:p>
        </p:txBody>
      </p:sp>
      <p:sp>
        <p:nvSpPr>
          <p:cNvPr id="88" name="Google Shape;88;p1"/>
          <p:cNvSpPr txBox="1"/>
          <p:nvPr/>
        </p:nvSpPr>
        <p:spPr>
          <a:xfrm>
            <a:off x="-48126" y="3841274"/>
            <a:ext cx="2395505" cy="20005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700">
                <a:solidFill>
                  <a:schemeClr val="lt1"/>
                </a:solidFill>
                <a:latin typeface="Arial"/>
                <a:ea typeface="Arial"/>
                <a:cs typeface="Arial"/>
                <a:sym typeface="Arial"/>
              </a:rPr>
              <a:t>14 heures soit 2 jours.</a:t>
            </a:r>
            <a:endParaRPr sz="700">
              <a:solidFill>
                <a:schemeClr val="lt1"/>
              </a:solidFill>
              <a:latin typeface="Arial"/>
              <a:ea typeface="Arial"/>
              <a:cs typeface="Arial"/>
              <a:sym typeface="Arial"/>
            </a:endParaRPr>
          </a:p>
        </p:txBody>
      </p:sp>
      <p:sp>
        <p:nvSpPr>
          <p:cNvPr id="89" name="Google Shape;89;p1"/>
          <p:cNvSpPr txBox="1"/>
          <p:nvPr/>
        </p:nvSpPr>
        <p:spPr>
          <a:xfrm>
            <a:off x="2390718" y="3841274"/>
            <a:ext cx="2293250" cy="20005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700">
                <a:solidFill>
                  <a:schemeClr val="lt1"/>
                </a:solidFill>
                <a:latin typeface="Arial"/>
                <a:ea typeface="Arial"/>
                <a:cs typeface="Arial"/>
                <a:sym typeface="Arial"/>
              </a:rPr>
              <a:t>Formateur spécialisé PRAP validé par l’INRS.</a:t>
            </a:r>
            <a:endParaRPr sz="700">
              <a:solidFill>
                <a:schemeClr val="lt1"/>
              </a:solidFill>
              <a:latin typeface="Arial"/>
              <a:ea typeface="Arial"/>
              <a:cs typeface="Arial"/>
              <a:sym typeface="Arial"/>
            </a:endParaRPr>
          </a:p>
        </p:txBody>
      </p:sp>
      <p:sp>
        <p:nvSpPr>
          <p:cNvPr id="90" name="Google Shape;90;p1"/>
          <p:cNvSpPr/>
          <p:nvPr/>
        </p:nvSpPr>
        <p:spPr>
          <a:xfrm>
            <a:off x="3422076" y="3979632"/>
            <a:ext cx="3968194" cy="3527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98">
              <a:solidFill>
                <a:schemeClr val="dk1"/>
              </a:solidFill>
              <a:latin typeface="Calibri"/>
              <a:ea typeface="Calibri"/>
              <a:cs typeface="Calibri"/>
              <a:sym typeface="Calibri"/>
            </a:endParaRPr>
          </a:p>
        </p:txBody>
      </p:sp>
      <p:sp>
        <p:nvSpPr>
          <p:cNvPr id="91" name="Google Shape;91;p1"/>
          <p:cNvSpPr txBox="1"/>
          <p:nvPr/>
        </p:nvSpPr>
        <p:spPr>
          <a:xfrm>
            <a:off x="4918049" y="3841274"/>
            <a:ext cx="2462237" cy="20005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700">
                <a:solidFill>
                  <a:schemeClr val="lt1"/>
                </a:solidFill>
                <a:latin typeface="Arial"/>
                <a:ea typeface="Arial"/>
                <a:cs typeface="Arial"/>
                <a:sym typeface="Arial"/>
              </a:rPr>
              <a:t>Attestation individuelle de formation.</a:t>
            </a:r>
            <a:endParaRPr/>
          </a:p>
        </p:txBody>
      </p:sp>
      <p:sp>
        <p:nvSpPr>
          <p:cNvPr id="92" name="Google Shape;92;p1"/>
          <p:cNvSpPr/>
          <p:nvPr/>
        </p:nvSpPr>
        <p:spPr>
          <a:xfrm>
            <a:off x="-11548" y="4483613"/>
            <a:ext cx="3679702" cy="40394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900" b="1">
                <a:solidFill>
                  <a:srgbClr val="000000"/>
                </a:solidFill>
                <a:latin typeface="Arial"/>
                <a:ea typeface="Arial"/>
                <a:cs typeface="Arial"/>
                <a:sym typeface="Arial"/>
              </a:rPr>
              <a:t>Dans le cadre de la formation Prévention des Risques liés à l’Activité Physique, les thèmes suivants seront abordés </a:t>
            </a:r>
            <a:r>
              <a:rPr lang="fr-FR"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marR="0" lvl="0" indent="0" algn="just" rtl="0">
              <a:spcBef>
                <a:spcPts val="0"/>
              </a:spcBef>
              <a:spcAft>
                <a:spcPts val="0"/>
              </a:spcAft>
              <a:buNone/>
            </a:pPr>
            <a:endParaRPr sz="300" b="1" u="sng">
              <a:solidFill>
                <a:srgbClr val="000000"/>
              </a:solidFill>
              <a:latin typeface="Arial"/>
              <a:ea typeface="Arial"/>
              <a:cs typeface="Arial"/>
              <a:sym typeface="Arial"/>
            </a:endParaRPr>
          </a:p>
          <a:p>
            <a:pPr marL="0" marR="0" lvl="0" indent="0" algn="just" rtl="0">
              <a:spcBef>
                <a:spcPts val="0"/>
              </a:spcBef>
              <a:spcAft>
                <a:spcPts val="0"/>
              </a:spcAft>
              <a:buNone/>
            </a:pPr>
            <a:r>
              <a:rPr lang="fr-FR" sz="900" b="1" u="sng">
                <a:solidFill>
                  <a:srgbClr val="000000"/>
                </a:solidFill>
                <a:latin typeface="Arial"/>
                <a:ea typeface="Arial"/>
                <a:cs typeface="Arial"/>
                <a:sym typeface="Arial"/>
              </a:rPr>
              <a:t>Théorie : </a:t>
            </a:r>
            <a:endParaRPr sz="900" b="1" u="sng">
              <a:solidFill>
                <a:srgbClr val="000000"/>
              </a:solidFill>
              <a:latin typeface="Arial"/>
              <a:ea typeface="Arial"/>
              <a:cs typeface="Arial"/>
              <a:sym typeface="Arial"/>
            </a:endParaRPr>
          </a:p>
          <a:p>
            <a:pPr marL="0" marR="0" lvl="0" indent="0" algn="just" rtl="0">
              <a:spcBef>
                <a:spcPts val="0"/>
              </a:spcBef>
              <a:spcAft>
                <a:spcPts val="0"/>
              </a:spcAft>
              <a:buNone/>
            </a:pPr>
            <a:endParaRPr sz="300">
              <a:solidFill>
                <a:srgbClr val="000000"/>
              </a:solidFill>
              <a:latin typeface="Arial"/>
              <a:ea typeface="Arial"/>
              <a:cs typeface="Arial"/>
              <a:sym typeface="Arial"/>
            </a:endParaRPr>
          </a:p>
          <a:p>
            <a:pPr marL="171450" marR="0" lvl="0" indent="-171450" algn="just" rtl="0">
              <a:spcBef>
                <a:spcPts val="300"/>
              </a:spcBef>
              <a:spcAft>
                <a:spcPts val="0"/>
              </a:spcAft>
              <a:buClr>
                <a:srgbClr val="000000"/>
              </a:buClr>
              <a:buSzPts val="900"/>
              <a:buFont typeface="Arial"/>
              <a:buChar char="•"/>
            </a:pPr>
            <a:r>
              <a:rPr lang="fr-FR" sz="900">
                <a:solidFill>
                  <a:srgbClr val="000000"/>
                </a:solidFill>
                <a:latin typeface="Arial"/>
                <a:ea typeface="Arial"/>
                <a:cs typeface="Arial"/>
                <a:sym typeface="Arial"/>
              </a:rPr>
              <a:t>Les risques, les accidents du travail, les maladies professionnelles</a:t>
            </a:r>
            <a:endParaRPr sz="900">
              <a:solidFill>
                <a:srgbClr val="000000"/>
              </a:solidFill>
              <a:latin typeface="Arial"/>
              <a:ea typeface="Arial"/>
              <a:cs typeface="Arial"/>
              <a:sym typeface="Arial"/>
            </a:endParaRPr>
          </a:p>
          <a:p>
            <a:pPr marL="171450" marR="0" lvl="0" indent="-171450" algn="just" rtl="0">
              <a:spcBef>
                <a:spcPts val="300"/>
              </a:spcBef>
              <a:spcAft>
                <a:spcPts val="0"/>
              </a:spcAft>
              <a:buClr>
                <a:srgbClr val="000000"/>
              </a:buClr>
              <a:buSzPts val="900"/>
              <a:buFont typeface="Arial"/>
              <a:buChar char="•"/>
            </a:pPr>
            <a:r>
              <a:rPr lang="fr-FR" sz="900">
                <a:solidFill>
                  <a:srgbClr val="000000"/>
                </a:solidFill>
                <a:latin typeface="Arial"/>
                <a:ea typeface="Arial"/>
                <a:cs typeface="Arial"/>
                <a:sym typeface="Arial"/>
              </a:rPr>
              <a:t>Les statistiques : les accidents du travail et les maladies professionnelles</a:t>
            </a:r>
            <a:endParaRPr/>
          </a:p>
          <a:p>
            <a:pPr marL="171450" marR="0" lvl="0" indent="-171450" algn="just" rtl="0">
              <a:spcBef>
                <a:spcPts val="300"/>
              </a:spcBef>
              <a:spcAft>
                <a:spcPts val="0"/>
              </a:spcAft>
              <a:buClr>
                <a:srgbClr val="000000"/>
              </a:buClr>
              <a:buSzPts val="900"/>
              <a:buFont typeface="Arial"/>
              <a:buChar char="•"/>
            </a:pPr>
            <a:r>
              <a:rPr lang="fr-FR" sz="900">
                <a:solidFill>
                  <a:srgbClr val="000000"/>
                </a:solidFill>
                <a:latin typeface="Arial"/>
                <a:ea typeface="Arial"/>
                <a:cs typeface="Arial"/>
                <a:sym typeface="Arial"/>
              </a:rPr>
              <a:t>Les principes de la prévention des risques</a:t>
            </a:r>
            <a:endParaRPr/>
          </a:p>
          <a:p>
            <a:pPr marL="171450" marR="0" lvl="0" indent="-171450" algn="just" rtl="0">
              <a:spcBef>
                <a:spcPts val="300"/>
              </a:spcBef>
              <a:spcAft>
                <a:spcPts val="0"/>
              </a:spcAft>
              <a:buClr>
                <a:srgbClr val="000000"/>
              </a:buClr>
              <a:buSzPts val="900"/>
              <a:buFont typeface="Arial"/>
              <a:buChar char="•"/>
            </a:pPr>
            <a:r>
              <a:rPr lang="fr-FR" sz="900">
                <a:solidFill>
                  <a:srgbClr val="000000"/>
                </a:solidFill>
                <a:latin typeface="Arial"/>
                <a:ea typeface="Arial"/>
                <a:cs typeface="Arial"/>
                <a:sym typeface="Arial"/>
              </a:rPr>
              <a:t>Notion élémentaire d’anatomie et de physiologie </a:t>
            </a:r>
            <a:endParaRPr/>
          </a:p>
          <a:p>
            <a:pPr marL="171450" marR="0" lvl="0" indent="-171450" algn="just" rtl="0">
              <a:spcBef>
                <a:spcPts val="300"/>
              </a:spcBef>
              <a:spcAft>
                <a:spcPts val="0"/>
              </a:spcAft>
              <a:buClr>
                <a:srgbClr val="000000"/>
              </a:buClr>
              <a:buSzPts val="900"/>
              <a:buFont typeface="Arial"/>
              <a:buChar char="•"/>
            </a:pPr>
            <a:r>
              <a:rPr lang="fr-FR" sz="900">
                <a:solidFill>
                  <a:srgbClr val="000000"/>
                </a:solidFill>
                <a:latin typeface="Arial"/>
                <a:ea typeface="Arial"/>
                <a:cs typeface="Arial"/>
                <a:sym typeface="Arial"/>
              </a:rPr>
              <a:t>Le gestes et postures dans les postes de travail </a:t>
            </a:r>
            <a:endParaRPr/>
          </a:p>
          <a:p>
            <a:pPr marL="171450" marR="0" lvl="0" indent="-171450" algn="just" rtl="0">
              <a:spcBef>
                <a:spcPts val="300"/>
              </a:spcBef>
              <a:spcAft>
                <a:spcPts val="0"/>
              </a:spcAft>
              <a:buClr>
                <a:srgbClr val="000000"/>
              </a:buClr>
              <a:buSzPts val="900"/>
              <a:buFont typeface="Arial"/>
              <a:buChar char="•"/>
            </a:pPr>
            <a:r>
              <a:rPr lang="fr-FR" sz="900">
                <a:solidFill>
                  <a:srgbClr val="000000"/>
                </a:solidFill>
                <a:latin typeface="Arial"/>
                <a:ea typeface="Arial"/>
                <a:cs typeface="Arial"/>
                <a:sym typeface="Arial"/>
              </a:rPr>
              <a:t>Les éléments déterminants de l’activité physique</a:t>
            </a:r>
            <a:endParaRPr/>
          </a:p>
          <a:p>
            <a:pPr marL="171450" marR="0" lvl="0" indent="-171450" algn="just" rtl="0">
              <a:spcBef>
                <a:spcPts val="300"/>
              </a:spcBef>
              <a:spcAft>
                <a:spcPts val="0"/>
              </a:spcAft>
              <a:buClr>
                <a:srgbClr val="000000"/>
              </a:buClr>
              <a:buSzPts val="900"/>
              <a:buFont typeface="Arial"/>
              <a:buChar char="•"/>
            </a:pPr>
            <a:r>
              <a:rPr lang="fr-FR" sz="900">
                <a:solidFill>
                  <a:srgbClr val="000000"/>
                </a:solidFill>
                <a:latin typeface="Arial"/>
                <a:ea typeface="Arial"/>
                <a:cs typeface="Arial"/>
                <a:sym typeface="Arial"/>
              </a:rPr>
              <a:t>Préparation du travail sur l’analyse des postes de travail </a:t>
            </a:r>
            <a:endParaRPr sz="900">
              <a:solidFill>
                <a:srgbClr val="000000"/>
              </a:solidFill>
              <a:latin typeface="Arial"/>
              <a:ea typeface="Arial"/>
              <a:cs typeface="Arial"/>
              <a:sym typeface="Arial"/>
            </a:endParaRPr>
          </a:p>
          <a:p>
            <a:pPr marL="171450" marR="0" lvl="0" indent="-171450" algn="just" rtl="0">
              <a:spcBef>
                <a:spcPts val="300"/>
              </a:spcBef>
              <a:spcAft>
                <a:spcPts val="0"/>
              </a:spcAft>
              <a:buClr>
                <a:srgbClr val="000000"/>
              </a:buClr>
              <a:buSzPts val="900"/>
              <a:buFont typeface="Arial"/>
              <a:buChar char="•"/>
            </a:pPr>
            <a:r>
              <a:rPr lang="fr-FR" sz="900">
                <a:solidFill>
                  <a:srgbClr val="000000"/>
                </a:solidFill>
                <a:latin typeface="Arial"/>
                <a:ea typeface="Arial"/>
                <a:cs typeface="Arial"/>
                <a:sym typeface="Arial"/>
              </a:rPr>
              <a:t>Observation et analyse d’une situation de travail</a:t>
            </a:r>
            <a:endParaRPr/>
          </a:p>
          <a:p>
            <a:pPr marL="171450" marR="0" lvl="0" indent="-171450" algn="just" rtl="0">
              <a:spcBef>
                <a:spcPts val="300"/>
              </a:spcBef>
              <a:spcAft>
                <a:spcPts val="0"/>
              </a:spcAft>
              <a:buClr>
                <a:srgbClr val="000000"/>
              </a:buClr>
              <a:buSzPts val="900"/>
              <a:buFont typeface="Arial"/>
              <a:buChar char="•"/>
            </a:pPr>
            <a:r>
              <a:rPr lang="fr-FR" sz="900">
                <a:solidFill>
                  <a:srgbClr val="000000"/>
                </a:solidFill>
                <a:latin typeface="Arial"/>
                <a:ea typeface="Arial"/>
                <a:cs typeface="Arial"/>
                <a:sym typeface="Arial"/>
              </a:rPr>
              <a:t>Identification des gestes et des postures sur les postes de travail </a:t>
            </a:r>
            <a:endParaRPr/>
          </a:p>
          <a:p>
            <a:pPr marL="171450" marR="0" lvl="0" indent="-171450" algn="just" rtl="0">
              <a:spcBef>
                <a:spcPts val="300"/>
              </a:spcBef>
              <a:spcAft>
                <a:spcPts val="0"/>
              </a:spcAft>
              <a:buClr>
                <a:srgbClr val="000000"/>
              </a:buClr>
              <a:buSzPts val="900"/>
              <a:buFont typeface="Arial"/>
              <a:buChar char="•"/>
            </a:pPr>
            <a:r>
              <a:rPr lang="fr-FR" sz="900">
                <a:solidFill>
                  <a:srgbClr val="000000"/>
                </a:solidFill>
                <a:latin typeface="Arial"/>
                <a:ea typeface="Arial"/>
                <a:cs typeface="Arial"/>
                <a:sym typeface="Arial"/>
              </a:rPr>
              <a:t>Identification des déterminants </a:t>
            </a:r>
            <a:endParaRPr/>
          </a:p>
          <a:p>
            <a:pPr marL="171450" marR="0" lvl="0" indent="-171450" algn="just" rtl="0">
              <a:spcBef>
                <a:spcPts val="300"/>
              </a:spcBef>
              <a:spcAft>
                <a:spcPts val="0"/>
              </a:spcAft>
              <a:buClr>
                <a:srgbClr val="000000"/>
              </a:buClr>
              <a:buSzPts val="900"/>
              <a:buFont typeface="Arial"/>
              <a:buChar char="•"/>
            </a:pPr>
            <a:r>
              <a:rPr lang="fr-FR" sz="900">
                <a:solidFill>
                  <a:srgbClr val="000000"/>
                </a:solidFill>
                <a:latin typeface="Arial"/>
                <a:ea typeface="Arial"/>
                <a:cs typeface="Arial"/>
                <a:sym typeface="Arial"/>
              </a:rPr>
              <a:t>Analyse des déterminants</a:t>
            </a:r>
            <a:endParaRPr/>
          </a:p>
          <a:p>
            <a:pPr marL="171450" marR="0" lvl="0" indent="-171450" algn="just" rtl="0">
              <a:spcBef>
                <a:spcPts val="300"/>
              </a:spcBef>
              <a:spcAft>
                <a:spcPts val="0"/>
              </a:spcAft>
              <a:buClr>
                <a:srgbClr val="000000"/>
              </a:buClr>
              <a:buSzPts val="900"/>
              <a:buFont typeface="Arial"/>
              <a:buChar char="•"/>
            </a:pPr>
            <a:r>
              <a:rPr lang="fr-FR" sz="900">
                <a:solidFill>
                  <a:srgbClr val="000000"/>
                </a:solidFill>
                <a:latin typeface="Arial"/>
                <a:ea typeface="Arial"/>
                <a:cs typeface="Arial"/>
                <a:sym typeface="Arial"/>
              </a:rPr>
              <a:t>Proposition d’amélioration </a:t>
            </a:r>
            <a:endParaRPr/>
          </a:p>
          <a:p>
            <a:pPr marL="171450" marR="0" lvl="0" indent="-171450" algn="just" rtl="0">
              <a:spcBef>
                <a:spcPts val="300"/>
              </a:spcBef>
              <a:spcAft>
                <a:spcPts val="0"/>
              </a:spcAft>
              <a:buClr>
                <a:srgbClr val="000000"/>
              </a:buClr>
              <a:buSzPts val="900"/>
              <a:buFont typeface="Arial"/>
              <a:buChar char="•"/>
            </a:pPr>
            <a:r>
              <a:rPr lang="fr-FR" sz="900">
                <a:solidFill>
                  <a:srgbClr val="000000"/>
                </a:solidFill>
                <a:latin typeface="Arial"/>
                <a:ea typeface="Arial"/>
                <a:cs typeface="Arial"/>
                <a:sym typeface="Arial"/>
              </a:rPr>
              <a:t>Les principes de base d’économie d’effort (exercices pratiques)</a:t>
            </a:r>
            <a:endParaRPr/>
          </a:p>
          <a:p>
            <a:pPr marL="171450" marR="0" lvl="0" indent="-171450" algn="just" rtl="0">
              <a:spcBef>
                <a:spcPts val="300"/>
              </a:spcBef>
              <a:spcAft>
                <a:spcPts val="0"/>
              </a:spcAft>
              <a:buClr>
                <a:srgbClr val="000000"/>
              </a:buClr>
              <a:buSzPts val="900"/>
              <a:buFont typeface="Arial"/>
              <a:buChar char="•"/>
            </a:pPr>
            <a:r>
              <a:rPr lang="fr-FR" sz="900">
                <a:solidFill>
                  <a:srgbClr val="000000"/>
                </a:solidFill>
                <a:latin typeface="Arial"/>
                <a:ea typeface="Arial"/>
                <a:cs typeface="Arial"/>
                <a:sym typeface="Arial"/>
              </a:rPr>
              <a:t>Après un apport théorique sur les principes déterminants de l’activité physique et l’application sur des séquences audiovisuels, le travail sera transféré à l’étude des cas sur le terrain.</a:t>
            </a:r>
            <a:endParaRPr/>
          </a:p>
          <a:p>
            <a:pPr marL="171450" marR="0" lvl="0" indent="-114300" algn="just" rtl="0">
              <a:spcBef>
                <a:spcPts val="0"/>
              </a:spcBef>
              <a:spcAft>
                <a:spcPts val="0"/>
              </a:spcAft>
              <a:buClr>
                <a:schemeClr val="dk1"/>
              </a:buClr>
              <a:buSzPts val="900"/>
              <a:buFont typeface="Calibri"/>
              <a:buNone/>
            </a:pPr>
            <a:endParaRPr sz="900">
              <a:solidFill>
                <a:srgbClr val="000000"/>
              </a:solidFill>
              <a:latin typeface="Arial"/>
              <a:ea typeface="Arial"/>
              <a:cs typeface="Arial"/>
              <a:sym typeface="Arial"/>
            </a:endParaRPr>
          </a:p>
          <a:p>
            <a:pPr marL="0" marR="0" lvl="0" indent="0" algn="l" rtl="0">
              <a:spcBef>
                <a:spcPts val="0"/>
              </a:spcBef>
              <a:spcAft>
                <a:spcPts val="0"/>
              </a:spcAft>
              <a:buNone/>
            </a:pPr>
            <a:endParaRPr sz="849" i="1">
              <a:solidFill>
                <a:schemeClr val="dk1"/>
              </a:solidFill>
              <a:latin typeface="Arial"/>
              <a:ea typeface="Arial"/>
              <a:cs typeface="Arial"/>
              <a:sym typeface="Arial"/>
            </a:endParaRPr>
          </a:p>
        </p:txBody>
      </p:sp>
      <p:sp>
        <p:nvSpPr>
          <p:cNvPr id="93" name="Google Shape;93;p1"/>
          <p:cNvSpPr/>
          <p:nvPr/>
        </p:nvSpPr>
        <p:spPr>
          <a:xfrm>
            <a:off x="3679702" y="4483397"/>
            <a:ext cx="3689035" cy="31854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900" b="1" u="sng">
                <a:solidFill>
                  <a:srgbClr val="000000"/>
                </a:solidFill>
                <a:latin typeface="Arial"/>
                <a:ea typeface="Arial"/>
                <a:cs typeface="Arial"/>
                <a:sym typeface="Arial"/>
              </a:rPr>
              <a:t>Exercices pratiques: </a:t>
            </a:r>
            <a:endParaRPr/>
          </a:p>
          <a:p>
            <a:pPr marL="0" marR="0" lvl="0" indent="0" algn="just" rtl="0">
              <a:spcBef>
                <a:spcPts val="0"/>
              </a:spcBef>
              <a:spcAft>
                <a:spcPts val="0"/>
              </a:spcAft>
              <a:buNone/>
            </a:pPr>
            <a:endParaRPr sz="300">
              <a:solidFill>
                <a:schemeClr val="dk1"/>
              </a:solidFill>
              <a:latin typeface="Arial"/>
              <a:ea typeface="Arial"/>
              <a:cs typeface="Arial"/>
              <a:sym typeface="Arial"/>
            </a:endParaRPr>
          </a:p>
          <a:p>
            <a:pPr marL="171450" marR="0" lvl="0" indent="-171450" algn="just" rtl="0">
              <a:spcBef>
                <a:spcPts val="0"/>
              </a:spcBef>
              <a:spcAft>
                <a:spcPts val="0"/>
              </a:spcAft>
              <a:buClr>
                <a:srgbClr val="000000"/>
              </a:buClr>
              <a:buSzPts val="900"/>
              <a:buFont typeface="Arial"/>
              <a:buChar char="•"/>
            </a:pPr>
            <a:r>
              <a:rPr lang="fr-FR" sz="900">
                <a:solidFill>
                  <a:srgbClr val="000000"/>
                </a:solidFill>
                <a:latin typeface="Arial"/>
                <a:ea typeface="Arial"/>
                <a:cs typeface="Arial"/>
                <a:sym typeface="Arial"/>
              </a:rPr>
              <a:t>Pédagogie par l’action ; le formateur utilise son expérience pour entrainer les participants aux différentes postures et donner les conseils adéquats. </a:t>
            </a:r>
            <a:endParaRPr/>
          </a:p>
          <a:p>
            <a:pPr marL="171450" marR="0" lvl="0" indent="-152400" algn="just" rtl="0">
              <a:spcBef>
                <a:spcPts val="0"/>
              </a:spcBef>
              <a:spcAft>
                <a:spcPts val="0"/>
              </a:spcAft>
              <a:buClr>
                <a:schemeClr val="dk1"/>
              </a:buClr>
              <a:buSzPts val="300"/>
              <a:buFont typeface="Calibri"/>
              <a:buNone/>
            </a:pPr>
            <a:endParaRPr sz="300">
              <a:solidFill>
                <a:srgbClr val="000000"/>
              </a:solidFill>
              <a:latin typeface="Arial"/>
              <a:ea typeface="Arial"/>
              <a:cs typeface="Arial"/>
              <a:sym typeface="Arial"/>
            </a:endParaRPr>
          </a:p>
          <a:p>
            <a:pPr marL="171450" marR="0" lvl="0" indent="-171450" algn="just" rtl="0">
              <a:spcBef>
                <a:spcPts val="0"/>
              </a:spcBef>
              <a:spcAft>
                <a:spcPts val="0"/>
              </a:spcAft>
              <a:buClr>
                <a:srgbClr val="000000"/>
              </a:buClr>
              <a:buSzPts val="900"/>
              <a:buFont typeface="Arial"/>
              <a:buChar char="•"/>
            </a:pPr>
            <a:r>
              <a:rPr lang="fr-FR" sz="900">
                <a:solidFill>
                  <a:srgbClr val="000000"/>
                </a:solidFill>
                <a:latin typeface="Arial"/>
                <a:ea typeface="Arial"/>
                <a:cs typeface="Arial"/>
                <a:sym typeface="Arial"/>
              </a:rPr>
              <a:t>Exercices pratiques de port de charge de différents volumes, formes et poids : </a:t>
            </a:r>
            <a:endParaRPr/>
          </a:p>
          <a:p>
            <a:pPr marL="628650" marR="0" lvl="1" indent="-171450" algn="just" rtl="0">
              <a:spcBef>
                <a:spcPts val="0"/>
              </a:spcBef>
              <a:spcAft>
                <a:spcPts val="0"/>
              </a:spcAft>
              <a:buClr>
                <a:srgbClr val="000000"/>
              </a:buClr>
              <a:buSzPts val="900"/>
              <a:buFont typeface="Arial"/>
              <a:buChar char="•"/>
            </a:pPr>
            <a:r>
              <a:rPr lang="fr-FR" sz="900" b="0" i="0" u="none" strike="noStrike" cap="none">
                <a:solidFill>
                  <a:srgbClr val="000000"/>
                </a:solidFill>
                <a:latin typeface="Arial"/>
                <a:ea typeface="Arial"/>
                <a:cs typeface="Arial"/>
                <a:sym typeface="Arial"/>
              </a:rPr>
              <a:t>Caisse</a:t>
            </a:r>
            <a:endParaRPr/>
          </a:p>
          <a:p>
            <a:pPr marL="457200" marR="0" lvl="1" indent="0" algn="just" rtl="0">
              <a:spcBef>
                <a:spcPts val="0"/>
              </a:spcBef>
              <a:spcAft>
                <a:spcPts val="0"/>
              </a:spcAft>
              <a:buNone/>
            </a:pPr>
            <a:endParaRPr sz="300" b="0" i="0" u="none" strike="noStrike" cap="none">
              <a:solidFill>
                <a:srgbClr val="000000"/>
              </a:solidFill>
              <a:latin typeface="Arial"/>
              <a:ea typeface="Arial"/>
              <a:cs typeface="Arial"/>
              <a:sym typeface="Arial"/>
            </a:endParaRPr>
          </a:p>
          <a:p>
            <a:pPr marL="628650" marR="0" lvl="1" indent="-171450" algn="just" rtl="0">
              <a:spcBef>
                <a:spcPts val="0"/>
              </a:spcBef>
              <a:spcAft>
                <a:spcPts val="0"/>
              </a:spcAft>
              <a:buClr>
                <a:srgbClr val="000000"/>
              </a:buClr>
              <a:buSzPts val="900"/>
              <a:buFont typeface="Arial"/>
              <a:buChar char="•"/>
            </a:pPr>
            <a:r>
              <a:rPr lang="fr-FR" sz="900" b="0" i="0" u="none" strike="noStrike" cap="none">
                <a:solidFill>
                  <a:srgbClr val="000000"/>
                </a:solidFill>
                <a:latin typeface="Arial"/>
                <a:ea typeface="Arial"/>
                <a:cs typeface="Arial"/>
                <a:sym typeface="Arial"/>
              </a:rPr>
              <a:t>Bidon </a:t>
            </a:r>
            <a:endParaRPr sz="900" b="0" i="0" u="none" strike="noStrike" cap="none">
              <a:solidFill>
                <a:srgbClr val="000000"/>
              </a:solidFill>
              <a:latin typeface="Arial"/>
              <a:ea typeface="Arial"/>
              <a:cs typeface="Arial"/>
              <a:sym typeface="Arial"/>
            </a:endParaRPr>
          </a:p>
          <a:p>
            <a:pPr marL="457200" marR="0" lvl="1" indent="0" algn="just" rtl="0">
              <a:spcBef>
                <a:spcPts val="0"/>
              </a:spcBef>
              <a:spcAft>
                <a:spcPts val="0"/>
              </a:spcAft>
              <a:buNone/>
            </a:pPr>
            <a:endParaRPr sz="300" b="0" i="0" u="none" strike="noStrike" cap="none">
              <a:solidFill>
                <a:srgbClr val="000000"/>
              </a:solidFill>
              <a:latin typeface="Arial"/>
              <a:ea typeface="Arial"/>
              <a:cs typeface="Arial"/>
              <a:sym typeface="Arial"/>
            </a:endParaRPr>
          </a:p>
          <a:p>
            <a:pPr marL="628650" marR="0" lvl="1" indent="-171450" algn="just" rtl="0">
              <a:spcBef>
                <a:spcPts val="0"/>
              </a:spcBef>
              <a:spcAft>
                <a:spcPts val="0"/>
              </a:spcAft>
              <a:buClr>
                <a:srgbClr val="000000"/>
              </a:buClr>
              <a:buSzPts val="900"/>
              <a:buFont typeface="Arial"/>
              <a:buChar char="•"/>
            </a:pPr>
            <a:r>
              <a:rPr lang="fr-FR" sz="900" b="0" i="0" u="none" strike="noStrike" cap="none">
                <a:solidFill>
                  <a:srgbClr val="000000"/>
                </a:solidFill>
                <a:latin typeface="Arial"/>
                <a:ea typeface="Arial"/>
                <a:cs typeface="Arial"/>
                <a:sym typeface="Arial"/>
              </a:rPr>
              <a:t>Objets présents dans l’établissement</a:t>
            </a:r>
            <a:endParaRPr/>
          </a:p>
          <a:p>
            <a:pPr marL="457200" marR="0" lvl="1" indent="0" algn="just" rtl="0">
              <a:spcBef>
                <a:spcPts val="0"/>
              </a:spcBef>
              <a:spcAft>
                <a:spcPts val="0"/>
              </a:spcAft>
              <a:buNone/>
            </a:pPr>
            <a:endParaRPr sz="300" b="0" i="0" u="none" strike="noStrike" cap="none">
              <a:solidFill>
                <a:srgbClr val="000000"/>
              </a:solidFill>
              <a:latin typeface="Arial"/>
              <a:ea typeface="Arial"/>
              <a:cs typeface="Arial"/>
              <a:sym typeface="Arial"/>
            </a:endParaRPr>
          </a:p>
          <a:p>
            <a:pPr marL="628650" marR="0" lvl="1" indent="-171450" algn="just" rtl="0">
              <a:spcBef>
                <a:spcPts val="0"/>
              </a:spcBef>
              <a:spcAft>
                <a:spcPts val="0"/>
              </a:spcAft>
              <a:buClr>
                <a:srgbClr val="000000"/>
              </a:buClr>
              <a:buSzPts val="900"/>
              <a:buFont typeface="Arial"/>
              <a:buChar char="•"/>
            </a:pPr>
            <a:r>
              <a:rPr lang="fr-FR" sz="900" b="0" i="0" u="none" strike="noStrike" cap="none">
                <a:solidFill>
                  <a:srgbClr val="000000"/>
                </a:solidFill>
                <a:latin typeface="Arial"/>
                <a:ea typeface="Arial"/>
                <a:cs typeface="Arial"/>
                <a:sym typeface="Arial"/>
              </a:rPr>
              <a:t>Etc.</a:t>
            </a:r>
            <a:endParaRPr sz="900" b="0" i="0" u="none" strike="noStrike" cap="none">
              <a:solidFill>
                <a:schemeClr val="dk1"/>
              </a:solidFill>
              <a:latin typeface="Arial"/>
              <a:ea typeface="Arial"/>
              <a:cs typeface="Arial"/>
              <a:sym typeface="Arial"/>
            </a:endParaRPr>
          </a:p>
          <a:p>
            <a:pPr marL="0" marR="0" lvl="0" indent="0" algn="just" rtl="0">
              <a:spcBef>
                <a:spcPts val="0"/>
              </a:spcBef>
              <a:spcAft>
                <a:spcPts val="0"/>
              </a:spcAft>
              <a:buNone/>
            </a:pPr>
            <a:endParaRPr sz="300">
              <a:solidFill>
                <a:schemeClr val="dk1"/>
              </a:solidFill>
              <a:latin typeface="Arial"/>
              <a:ea typeface="Arial"/>
              <a:cs typeface="Arial"/>
              <a:sym typeface="Arial"/>
            </a:endParaRPr>
          </a:p>
          <a:p>
            <a:pPr marL="171450" marR="0" lvl="0" indent="-171450" algn="just" rtl="0">
              <a:spcBef>
                <a:spcPts val="0"/>
              </a:spcBef>
              <a:spcAft>
                <a:spcPts val="0"/>
              </a:spcAft>
              <a:buClr>
                <a:srgbClr val="000000"/>
              </a:buClr>
              <a:buSzPts val="900"/>
              <a:buFont typeface="Arial"/>
              <a:buChar char="•"/>
            </a:pPr>
            <a:r>
              <a:rPr lang="fr-FR" sz="900">
                <a:solidFill>
                  <a:srgbClr val="000000"/>
                </a:solidFill>
                <a:latin typeface="Arial"/>
                <a:ea typeface="Arial"/>
                <a:cs typeface="Arial"/>
                <a:sym typeface="Arial"/>
              </a:rPr>
              <a:t>Lors des exercices pratiques TEMIS Formation, utilise un gilet spécifique et pédagogique de formation aux gestes et aux postures pour le milieu professionnel, particulièrement lors des manipulations de manutention. Le capteur de position, intégré aux gilets, est une véritable aide à la santé au travail. Il développe le réflexe de fléchissement des jambes qui aide à protéger le dos et à prévenir les TMS de type lombalgie.</a:t>
            </a:r>
            <a:endParaRPr/>
          </a:p>
          <a:p>
            <a:pPr marL="0" marR="0" lvl="0" indent="0" algn="just" rtl="0">
              <a:spcBef>
                <a:spcPts val="0"/>
              </a:spcBef>
              <a:spcAft>
                <a:spcPts val="0"/>
              </a:spcAft>
              <a:buNone/>
            </a:pPr>
            <a:endParaRPr sz="300">
              <a:solidFill>
                <a:srgbClr val="000000"/>
              </a:solidFill>
              <a:latin typeface="Arial"/>
              <a:ea typeface="Arial"/>
              <a:cs typeface="Arial"/>
              <a:sym typeface="Arial"/>
            </a:endParaRPr>
          </a:p>
          <a:p>
            <a:pPr marL="0" marR="0" lvl="0" indent="0" algn="just" rtl="0">
              <a:spcBef>
                <a:spcPts val="0"/>
              </a:spcBef>
              <a:spcAft>
                <a:spcPts val="0"/>
              </a:spcAft>
              <a:buNone/>
            </a:pPr>
            <a:endParaRPr sz="300">
              <a:solidFill>
                <a:srgbClr val="000000"/>
              </a:solidFill>
              <a:latin typeface="Arial"/>
              <a:ea typeface="Arial"/>
              <a:cs typeface="Arial"/>
              <a:sym typeface="Arial"/>
            </a:endParaRPr>
          </a:p>
          <a:p>
            <a:pPr marL="0" marR="0" lvl="0" indent="0" algn="just" rtl="0">
              <a:spcBef>
                <a:spcPts val="0"/>
              </a:spcBef>
              <a:spcAft>
                <a:spcPts val="0"/>
              </a:spcAft>
              <a:buNone/>
            </a:pPr>
            <a:r>
              <a:rPr lang="fr-FR" sz="900" b="1" i="1">
                <a:solidFill>
                  <a:srgbClr val="000000"/>
                </a:solidFill>
                <a:latin typeface="Arial"/>
                <a:ea typeface="Arial"/>
                <a:cs typeface="Arial"/>
                <a:sym typeface="Arial"/>
              </a:rPr>
              <a:t>Notre formation gestes, postures &amp; ergonomie est adaptée à votre secteur d’activité et aux différents métiers de vos salariés.</a:t>
            </a:r>
            <a:endParaRPr sz="900" b="1" i="1">
              <a:solidFill>
                <a:srgbClr val="000000"/>
              </a:solidFill>
              <a:latin typeface="Arial"/>
              <a:ea typeface="Arial"/>
              <a:cs typeface="Arial"/>
              <a:sym typeface="Arial"/>
            </a:endParaRPr>
          </a:p>
        </p:txBody>
      </p:sp>
      <p:sp>
        <p:nvSpPr>
          <p:cNvPr id="94" name="Google Shape;94;p1"/>
          <p:cNvSpPr/>
          <p:nvPr/>
        </p:nvSpPr>
        <p:spPr>
          <a:xfrm>
            <a:off x="-11548" y="8677841"/>
            <a:ext cx="247082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700">
                <a:solidFill>
                  <a:schemeClr val="lt1"/>
                </a:solidFill>
                <a:latin typeface="Arial"/>
                <a:ea typeface="Arial"/>
                <a:cs typeface="Arial"/>
                <a:sym typeface="Arial"/>
              </a:rPr>
              <a:t>Interaction permanente entre les participants et le formateur. Mise en situation des participants. Utilisation d’un gilet pédagogique spécifique et de matériels : caisse, carton, bidon, livres, etc…</a:t>
            </a:r>
            <a:endParaRPr sz="700">
              <a:solidFill>
                <a:schemeClr val="lt1"/>
              </a:solidFill>
              <a:latin typeface="Arial"/>
              <a:ea typeface="Arial"/>
              <a:cs typeface="Arial"/>
              <a:sym typeface="Arial"/>
            </a:endParaRPr>
          </a:p>
        </p:txBody>
      </p:sp>
      <p:sp>
        <p:nvSpPr>
          <p:cNvPr id="95" name="Google Shape;95;p1"/>
          <p:cNvSpPr/>
          <p:nvPr/>
        </p:nvSpPr>
        <p:spPr>
          <a:xfrm>
            <a:off x="2478077" y="8677841"/>
            <a:ext cx="2424128" cy="4239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700">
                <a:solidFill>
                  <a:schemeClr val="lt1"/>
                </a:solidFill>
                <a:latin typeface="Arial"/>
                <a:ea typeface="Arial"/>
                <a:cs typeface="Arial"/>
                <a:sym typeface="Arial"/>
              </a:rPr>
              <a:t>Un livret de stage de 46 pages sur la prévention des risques liés aux manutentions manuelles</a:t>
            </a:r>
            <a:endParaRPr/>
          </a:p>
          <a:p>
            <a:pPr marL="0" marR="0" lvl="0" indent="0" algn="ctr" rtl="0">
              <a:spcBef>
                <a:spcPts val="0"/>
              </a:spcBef>
              <a:spcAft>
                <a:spcPts val="0"/>
              </a:spcAft>
              <a:buNone/>
            </a:pPr>
            <a:r>
              <a:rPr lang="fr-FR" sz="700">
                <a:solidFill>
                  <a:schemeClr val="lt1"/>
                </a:solidFill>
                <a:latin typeface="Arial"/>
                <a:ea typeface="Arial"/>
                <a:cs typeface="Arial"/>
                <a:sym typeface="Arial"/>
              </a:rPr>
              <a:t>est fourni au stagiaire</a:t>
            </a:r>
            <a:r>
              <a:rPr lang="fr-FR" sz="755" i="1">
                <a:solidFill>
                  <a:schemeClr val="lt1"/>
                </a:solidFill>
                <a:latin typeface="Arial"/>
                <a:ea typeface="Arial"/>
                <a:cs typeface="Arial"/>
                <a:sym typeface="Arial"/>
              </a:rPr>
              <a:t>.</a:t>
            </a:r>
            <a:endParaRPr sz="755" i="1">
              <a:solidFill>
                <a:schemeClr val="lt1"/>
              </a:solidFill>
              <a:latin typeface="Times New Roman"/>
              <a:ea typeface="Times New Roman"/>
              <a:cs typeface="Times New Roman"/>
              <a:sym typeface="Times New Roman"/>
            </a:endParaRPr>
          </a:p>
        </p:txBody>
      </p:sp>
      <p:sp>
        <p:nvSpPr>
          <p:cNvPr id="96" name="Google Shape;96;p1"/>
          <p:cNvSpPr/>
          <p:nvPr/>
        </p:nvSpPr>
        <p:spPr>
          <a:xfrm>
            <a:off x="4918049" y="8678610"/>
            <a:ext cx="24622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700">
                <a:solidFill>
                  <a:schemeClr val="lt1"/>
                </a:solidFill>
                <a:latin typeface="Arial"/>
                <a:ea typeface="Arial"/>
                <a:cs typeface="Arial"/>
                <a:sym typeface="Arial"/>
              </a:rPr>
              <a:t>Une évaluation tout au long de la formation.</a:t>
            </a:r>
            <a:endParaRPr/>
          </a:p>
          <a:p>
            <a:pPr marL="0" marR="0" lvl="0" indent="0" algn="ctr" rtl="0">
              <a:spcBef>
                <a:spcPts val="0"/>
              </a:spcBef>
              <a:spcAft>
                <a:spcPts val="0"/>
              </a:spcAft>
              <a:buNone/>
            </a:pPr>
            <a:r>
              <a:rPr lang="fr-FR" sz="700">
                <a:solidFill>
                  <a:schemeClr val="lt1"/>
                </a:solidFill>
                <a:latin typeface="Arial"/>
                <a:ea typeface="Arial"/>
                <a:cs typeface="Arial"/>
                <a:sym typeface="Arial"/>
              </a:rPr>
              <a:t>Evaluation de la formation par les stagiaires concernant </a:t>
            </a:r>
            <a:endParaRPr/>
          </a:p>
          <a:p>
            <a:pPr marL="0" marR="0" lvl="0" indent="0" algn="ctr" rtl="0">
              <a:spcBef>
                <a:spcPts val="0"/>
              </a:spcBef>
              <a:spcAft>
                <a:spcPts val="0"/>
              </a:spcAft>
              <a:buNone/>
            </a:pPr>
            <a:r>
              <a:rPr lang="fr-FR" sz="700">
                <a:solidFill>
                  <a:schemeClr val="lt1"/>
                </a:solidFill>
                <a:latin typeface="Arial"/>
                <a:ea typeface="Arial"/>
                <a:cs typeface="Arial"/>
                <a:sym typeface="Arial"/>
              </a:rPr>
              <a:t>les objectifs et la qualité. </a:t>
            </a:r>
            <a:endParaRPr/>
          </a:p>
          <a:p>
            <a:pPr marL="0" marR="0" lvl="0" indent="0" algn="ctr" rtl="0">
              <a:spcBef>
                <a:spcPts val="0"/>
              </a:spcBef>
              <a:spcAft>
                <a:spcPts val="0"/>
              </a:spcAft>
              <a:buNone/>
            </a:pPr>
            <a:r>
              <a:rPr lang="fr-FR" sz="700">
                <a:solidFill>
                  <a:schemeClr val="lt1"/>
                </a:solidFill>
                <a:latin typeface="Arial"/>
                <a:ea typeface="Arial"/>
                <a:cs typeface="Arial"/>
                <a:sym typeface="Arial"/>
              </a:rPr>
              <a:t>Responsable Pédagogique : Fabrice ROUSSEAU.</a:t>
            </a:r>
            <a:endParaRPr sz="700">
              <a:solidFill>
                <a:schemeClr val="lt1"/>
              </a:solidFill>
              <a:latin typeface="Times New Roman"/>
              <a:ea typeface="Times New Roman"/>
              <a:cs typeface="Times New Roman"/>
              <a:sym typeface="Times New Roman"/>
            </a:endParaRPr>
          </a:p>
        </p:txBody>
      </p:sp>
      <p:sp>
        <p:nvSpPr>
          <p:cNvPr id="97" name="Google Shape;97;p1"/>
          <p:cNvSpPr txBox="1"/>
          <p:nvPr/>
        </p:nvSpPr>
        <p:spPr>
          <a:xfrm>
            <a:off x="177501" y="9356600"/>
            <a:ext cx="7202782"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650" i="1">
                <a:solidFill>
                  <a:schemeClr val="lt1"/>
                </a:solidFill>
                <a:latin typeface="Arial"/>
                <a:ea typeface="Arial"/>
                <a:cs typeface="Arial"/>
                <a:sym typeface="Arial"/>
              </a:rPr>
              <a:t>Nos formations peuvent être accessibles aux personnes en situation de handicap. Chaque situation étant unique, nous vous demandons de le préciser à l’inscription. </a:t>
            </a:r>
            <a:br>
              <a:rPr lang="fr-FR" sz="650" i="1">
                <a:solidFill>
                  <a:schemeClr val="lt1"/>
                </a:solidFill>
                <a:latin typeface="Arial"/>
                <a:ea typeface="Arial"/>
                <a:cs typeface="Arial"/>
                <a:sym typeface="Arial"/>
              </a:rPr>
            </a:br>
            <a:r>
              <a:rPr lang="fr-FR" sz="650" i="1">
                <a:solidFill>
                  <a:schemeClr val="lt1"/>
                </a:solidFill>
                <a:latin typeface="Arial"/>
                <a:ea typeface="Arial"/>
                <a:cs typeface="Arial"/>
                <a:sym typeface="Arial"/>
              </a:rPr>
              <a:t>Nous pourrons ainsi confirmer l’ensemble des possibilités d’accueil et vous permettre de suivre la formation dans les meilleures conditions en accord avec votre employeur.</a:t>
            </a:r>
            <a:endParaRPr sz="650" i="1">
              <a:solidFill>
                <a:schemeClr val="lt1"/>
              </a:solidFill>
              <a:latin typeface="Arial"/>
              <a:ea typeface="Arial"/>
              <a:cs typeface="Arial"/>
              <a:sym typeface="Arial"/>
            </a:endParaRPr>
          </a:p>
        </p:txBody>
      </p:sp>
      <p:sp>
        <p:nvSpPr>
          <p:cNvPr id="98" name="Google Shape;98;p1"/>
          <p:cNvSpPr txBox="1"/>
          <p:nvPr/>
        </p:nvSpPr>
        <p:spPr>
          <a:xfrm>
            <a:off x="11551" y="45155"/>
            <a:ext cx="736873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b="1">
                <a:solidFill>
                  <a:schemeClr val="lt1"/>
                </a:solidFill>
                <a:latin typeface="Arial"/>
                <a:ea typeface="Arial"/>
                <a:cs typeface="Arial"/>
                <a:sym typeface="Arial"/>
              </a:rPr>
              <a:t>PRAP: Prévention des risques </a:t>
            </a:r>
            <a:endParaRPr/>
          </a:p>
          <a:p>
            <a:pPr marL="0" marR="0" lvl="0" indent="0" algn="ctr" rtl="0">
              <a:spcBef>
                <a:spcPts val="0"/>
              </a:spcBef>
              <a:spcAft>
                <a:spcPts val="0"/>
              </a:spcAft>
              <a:buNone/>
            </a:pPr>
            <a:r>
              <a:rPr lang="fr-FR" sz="2000" b="1">
                <a:solidFill>
                  <a:schemeClr val="lt1"/>
                </a:solidFill>
                <a:latin typeface="Arial"/>
                <a:ea typeface="Arial"/>
                <a:cs typeface="Arial"/>
                <a:sym typeface="Arial"/>
              </a:rPr>
              <a:t>liés à l’activité physique</a:t>
            </a:r>
            <a:endParaRPr/>
          </a:p>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sp>
        <p:nvSpPr>
          <p:cNvPr id="99" name="Google Shape;99;p1"/>
          <p:cNvSpPr txBox="1"/>
          <p:nvPr/>
        </p:nvSpPr>
        <p:spPr>
          <a:xfrm>
            <a:off x="55984" y="570245"/>
            <a:ext cx="67180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800">
                <a:solidFill>
                  <a:schemeClr val="lt1"/>
                </a:solidFill>
                <a:latin typeface="Arial"/>
                <a:ea typeface="Arial"/>
                <a:cs typeface="Arial"/>
                <a:sym typeface="Arial"/>
              </a:rPr>
              <a:t>INTRA </a:t>
            </a:r>
            <a:endParaRPr sz="800">
              <a:solidFill>
                <a:schemeClr val="lt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00" name="Google Shape;100;p1">
            <a:hlinkClick r:id="rId3"/>
          </p:cNvPr>
          <p:cNvSpPr/>
          <p:nvPr/>
        </p:nvSpPr>
        <p:spPr>
          <a:xfrm>
            <a:off x="5856051" y="10163816"/>
            <a:ext cx="1512686" cy="1540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1" name="Google Shape;101;p1"/>
          <p:cNvPicPr preferRelativeResize="0"/>
          <p:nvPr/>
        </p:nvPicPr>
        <p:blipFill rotWithShape="1">
          <a:blip r:embed="rId5">
            <a:alphaModFix/>
          </a:blip>
          <a:srcRect/>
          <a:stretch/>
        </p:blipFill>
        <p:spPr>
          <a:xfrm>
            <a:off x="322729" y="9405689"/>
            <a:ext cx="189494" cy="189494"/>
          </a:xfrm>
          <a:prstGeom prst="rect">
            <a:avLst/>
          </a:prstGeom>
          <a:noFill/>
          <a:ln>
            <a:noFill/>
          </a:ln>
        </p:spPr>
      </p:pic>
      <p:pic>
        <p:nvPicPr>
          <p:cNvPr id="102" name="Google Shape;102;p1"/>
          <p:cNvPicPr preferRelativeResize="0"/>
          <p:nvPr/>
        </p:nvPicPr>
        <p:blipFill rotWithShape="1">
          <a:blip r:embed="rId6">
            <a:alphaModFix/>
          </a:blip>
          <a:srcRect t="12771" b="60523"/>
          <a:stretch/>
        </p:blipFill>
        <p:spPr>
          <a:xfrm>
            <a:off x="1" y="796752"/>
            <a:ext cx="7407136" cy="1844610"/>
          </a:xfrm>
          <a:prstGeom prst="rect">
            <a:avLst/>
          </a:prstGeom>
          <a:noFill/>
          <a:ln>
            <a:noFill/>
          </a:ln>
        </p:spPr>
      </p:pic>
      <p:sp>
        <p:nvSpPr>
          <p:cNvPr id="103" name="Google Shape;103;p1"/>
          <p:cNvSpPr txBox="1"/>
          <p:nvPr/>
        </p:nvSpPr>
        <p:spPr>
          <a:xfrm>
            <a:off x="11551" y="1833030"/>
            <a:ext cx="7395585"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00" i="1">
                <a:solidFill>
                  <a:schemeClr val="lt1"/>
                </a:solidFill>
                <a:latin typeface="Arial"/>
                <a:ea typeface="Arial"/>
                <a:cs typeface="Arial"/>
                <a:sym typeface="Arial"/>
              </a:rPr>
              <a:t>Objectifs : Situer l’importance des risques d’accidents et de maladies professionnelles liés à la manipulation, au transport manuel, aux gestes répétitifs et aux postures de travail. Identifier et caractériser les risques physiques en utilisant les connaissances anatomiques et physiologiques sur le corps humain. Identifier les éléments déterminants des gestes et des postures de travail. Proposer des améliorations pour éviter ou réduire les risques identifiés. Appliquer les principes de base de sécurité physique et d’économie d’effort pertinents en fonction de la situation de travail.</a:t>
            </a:r>
            <a:endParaRPr sz="1000" i="1">
              <a:solidFill>
                <a:schemeClr val="lt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51F168E-4503-8C39-7BFF-A95E26BACD21}"/>
              </a:ext>
            </a:extLst>
          </p:cNvPr>
          <p:cNvSpPr/>
          <p:nvPr/>
        </p:nvSpPr>
        <p:spPr>
          <a:xfrm>
            <a:off x="11551" y="9685877"/>
            <a:ext cx="1848052" cy="6315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descr="Une image contenant Police, Graphique, texte, graphisme&#10;&#10;Le contenu généré par l’IA peut être incorrect.">
            <a:extLst>
              <a:ext uri="{FF2B5EF4-FFF2-40B4-BE49-F238E27FC236}">
                <a16:creationId xmlns:a16="http://schemas.microsoft.com/office/drawing/2014/main" id="{D0C2ED2F-70C7-358C-2C45-D86742D5F3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23" y="9699109"/>
            <a:ext cx="2270287" cy="567572"/>
          </a:xfrm>
          <a:prstGeom prst="rect">
            <a:avLst/>
          </a:prstGeom>
        </p:spPr>
      </p:pic>
      <p:sp>
        <p:nvSpPr>
          <p:cNvPr id="4" name="Rectangle 3">
            <a:extLst>
              <a:ext uri="{FF2B5EF4-FFF2-40B4-BE49-F238E27FC236}">
                <a16:creationId xmlns:a16="http://schemas.microsoft.com/office/drawing/2014/main" id="{2179F812-89B6-B003-043F-44B7A7711983}"/>
              </a:ext>
            </a:extLst>
          </p:cNvPr>
          <p:cNvSpPr/>
          <p:nvPr/>
        </p:nvSpPr>
        <p:spPr>
          <a:xfrm>
            <a:off x="1948296" y="9659386"/>
            <a:ext cx="5431987" cy="6782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5" name="ZoneTexte 4">
            <a:extLst>
              <a:ext uri="{FF2B5EF4-FFF2-40B4-BE49-F238E27FC236}">
                <a16:creationId xmlns:a16="http://schemas.microsoft.com/office/drawing/2014/main" id="{D75090D8-B062-FD2C-0462-37144BC193A0}"/>
              </a:ext>
            </a:extLst>
          </p:cNvPr>
          <p:cNvSpPr txBox="1"/>
          <p:nvPr/>
        </p:nvSpPr>
        <p:spPr>
          <a:xfrm>
            <a:off x="2072623" y="9592349"/>
            <a:ext cx="5183332" cy="69249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buNone/>
            </a:pPr>
            <a:r>
              <a:rPr lang="fr-FR" sz="650" b="0" i="0" dirty="0">
                <a:solidFill>
                  <a:srgbClr val="000000"/>
                </a:solidFill>
                <a:effectLst/>
              </a:rPr>
              <a:t>Brink’s Formation | 41 boulevard Romain Rolland | CS 10024 | 75685 Paris cedex 14 | Tél. : 01.47.40.10.10. SRL au capital de 7 625 euros | 399 309 749 RCS Paris, et déclarée auprès de la Préfecture de région sous le n° 11 94 07451 94 | APE 85.59A | TVA INTRA : FR 17 399 309 749. Autorisation administrative n° AUT-075-2122-06-22-20230334523 du 22/06/2023. Article L612-14 du Code de la sécurité </a:t>
            </a:r>
            <a:r>
              <a:rPr lang="fr-FR" sz="650" b="0" i="0" dirty="0">
                <a:solidFill>
                  <a:srgbClr val="000000"/>
                </a:solidFill>
                <a:effectLst/>
                <a:latin typeface="Arial" panose="020B0604020202020204" pitchFamily="34" charset="0"/>
                <a:cs typeface="Arial" panose="020B0604020202020204" pitchFamily="34" charset="0"/>
              </a:rPr>
              <a:t>Intérieure</a:t>
            </a:r>
            <a:r>
              <a:rPr lang="fr-FR" sz="650" b="0" i="0" dirty="0">
                <a:solidFill>
                  <a:srgbClr val="000000"/>
                </a:solidFill>
                <a:effectLst/>
              </a:rPr>
              <a:t> : l’autorisation d’exercice ne confère aucune prérogative de puissance publique à l’entreprise ou aux personnes qui en </a:t>
            </a:r>
            <a:r>
              <a:rPr lang="fr-FR" sz="650" b="0" i="0" dirty="0" err="1">
                <a:solidFill>
                  <a:srgbClr val="000000"/>
                </a:solidFill>
                <a:effectLst/>
              </a:rPr>
              <a:t>bénéﬁcient</a:t>
            </a:r>
            <a:r>
              <a:rPr lang="fr-FR" sz="650" b="0" i="0" dirty="0">
                <a:solidFill>
                  <a:srgbClr val="000000"/>
                </a:solidFill>
                <a:effectLst/>
              </a:rPr>
              <a:t>.</a:t>
            </a:r>
          </a:p>
          <a:p>
            <a:pPr algn="l" rtl="0">
              <a:buNone/>
            </a:pPr>
            <a:endParaRPr lang="fr-FR" sz="650" dirty="0">
              <a:solidFill>
                <a:srgbClr val="000000"/>
              </a:solidFill>
            </a:endParaRPr>
          </a:p>
          <a:p>
            <a:pPr algn="l" rtl="0">
              <a:buNone/>
            </a:pPr>
            <a:r>
              <a:rPr lang="fr-FR" sz="650" b="1" dirty="0">
                <a:solidFill>
                  <a:srgbClr val="002060"/>
                </a:solidFill>
                <a:effectLst/>
              </a:rPr>
              <a:t>Retrouvez nos centres et calendriers sur notre site internet : </a:t>
            </a:r>
            <a:r>
              <a:rPr lang="fr-FR" sz="650" b="1" dirty="0">
                <a:solidFill>
                  <a:srgbClr val="002060"/>
                </a:solidFill>
                <a:effectLst/>
                <a:hlinkClick r:id="rId8"/>
              </a:rPr>
              <a:t>www.brinksformation.fr</a:t>
            </a:r>
            <a:endParaRPr lang="fr-FR" sz="650" b="1" dirty="0">
              <a:solidFill>
                <a:srgbClr val="002060"/>
              </a:solidFill>
              <a:effectLst/>
            </a:endParaRPr>
          </a:p>
        </p:txBody>
      </p:sp>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693</Words>
  <Application>Microsoft Office PowerPoint</Application>
  <PresentationFormat>Personnalisé</PresentationFormat>
  <Paragraphs>56</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Times New Roman</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FRANCES Amelie</dc:creator>
  <cp:lastModifiedBy>Julien ORTEGA</cp:lastModifiedBy>
  <cp:revision>2</cp:revision>
  <dcterms:created xsi:type="dcterms:W3CDTF">2021-05-20T09:24:15Z</dcterms:created>
  <dcterms:modified xsi:type="dcterms:W3CDTF">2026-05-26T07:03:33Z</dcterms:modified>
</cp:coreProperties>
</file>